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1.xml" ContentType="application/vnd.openxmlformats-officedocument.them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2.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4"/>
    <p:sldMasterId id="2147483718" r:id="rId5"/>
    <p:sldMasterId id="2147483814" r:id="rId6"/>
    <p:sldMasterId id="2147483827" r:id="rId7"/>
    <p:sldMasterId id="2147483854" r:id="rId8"/>
    <p:sldMasterId id="2147483884" r:id="rId9"/>
    <p:sldMasterId id="2147483896" r:id="rId10"/>
    <p:sldMasterId id="2147483907" r:id="rId11"/>
    <p:sldMasterId id="2147483918" r:id="rId12"/>
    <p:sldMasterId id="2147483953" r:id="rId13"/>
    <p:sldMasterId id="2147483969" r:id="rId14"/>
    <p:sldMasterId id="2147483983" r:id="rId15"/>
    <p:sldMasterId id="2147483997" r:id="rId16"/>
  </p:sldMasterIdLst>
  <p:notesMasterIdLst>
    <p:notesMasterId r:id="rId42"/>
  </p:notesMasterIdLst>
  <p:handoutMasterIdLst>
    <p:handoutMasterId r:id="rId43"/>
  </p:handoutMasterIdLst>
  <p:sldIdLst>
    <p:sldId id="277" r:id="rId17"/>
    <p:sldId id="257" r:id="rId18"/>
    <p:sldId id="2141411527" r:id="rId19"/>
    <p:sldId id="2141411532" r:id="rId20"/>
    <p:sldId id="338" r:id="rId21"/>
    <p:sldId id="313" r:id="rId22"/>
    <p:sldId id="337" r:id="rId23"/>
    <p:sldId id="314" r:id="rId24"/>
    <p:sldId id="372" r:id="rId25"/>
    <p:sldId id="2141411528" r:id="rId26"/>
    <p:sldId id="373" r:id="rId27"/>
    <p:sldId id="2141411526" r:id="rId28"/>
    <p:sldId id="2141411522" r:id="rId29"/>
    <p:sldId id="2141411523" r:id="rId30"/>
    <p:sldId id="2141411524" r:id="rId31"/>
    <p:sldId id="2141411525" r:id="rId32"/>
    <p:sldId id="2141411529" r:id="rId33"/>
    <p:sldId id="2141411530" r:id="rId34"/>
    <p:sldId id="2141411531" r:id="rId35"/>
    <p:sldId id="263" r:id="rId36"/>
    <p:sldId id="999" r:id="rId37"/>
    <p:sldId id="1939" r:id="rId38"/>
    <p:sldId id="1977" r:id="rId39"/>
    <p:sldId id="1953" r:id="rId40"/>
    <p:sldId id="1954" r:id="rId41"/>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F997AD-BBE5-4B30-8AD6-6DFDD9E98999}" v="20" dt="2021-07-19T20:17:42.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0" autoAdjust="0"/>
    <p:restoredTop sz="70134" autoAdjust="0"/>
  </p:normalViewPr>
  <p:slideViewPr>
    <p:cSldViewPr snapToGrid="0">
      <p:cViewPr varScale="1">
        <p:scale>
          <a:sx n="61" d="100"/>
          <a:sy n="61" d="100"/>
        </p:scale>
        <p:origin x="1116" y="78"/>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handoutMaster" Target="handoutMasters/handoutMaster1.xml"/><Relationship Id="rId48"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77794841627346E-3"/>
          <c:y val="2.4106426046536872E-2"/>
          <c:w val="0.60339012094633149"/>
          <c:h val="0.90508511603421937"/>
        </c:manualLayout>
      </c:layout>
      <c:doughnutChart>
        <c:varyColors val="1"/>
        <c:ser>
          <c:idx val="0"/>
          <c:order val="0"/>
          <c:tx>
            <c:strRef>
              <c:f>Sheet1!$B$1</c:f>
              <c:strCache>
                <c:ptCount val="1"/>
                <c:pt idx="0">
                  <c:v>Sales</c:v>
                </c:pt>
              </c:strCache>
            </c:strRef>
          </c:tx>
          <c:dPt>
            <c:idx val="0"/>
            <c:bubble3D val="0"/>
            <c:spPr>
              <a:solidFill>
                <a:schemeClr val="accent3"/>
              </a:solidFill>
              <a:ln w="19050">
                <a:noFill/>
              </a:ln>
              <a:effectLst/>
            </c:spPr>
            <c:extLst>
              <c:ext xmlns:c16="http://schemas.microsoft.com/office/drawing/2014/chart" uri="{C3380CC4-5D6E-409C-BE32-E72D297353CC}">
                <c16:uniqueId val="{00000001-2BEE-4849-A774-C1D895BA9A8F}"/>
              </c:ext>
            </c:extLst>
          </c:dPt>
          <c:dPt>
            <c:idx val="1"/>
            <c:bubble3D val="0"/>
            <c:spPr>
              <a:solidFill>
                <a:schemeClr val="accent2"/>
              </a:solidFill>
              <a:ln w="19050">
                <a:noFill/>
              </a:ln>
              <a:effectLst/>
            </c:spPr>
            <c:extLst>
              <c:ext xmlns:c16="http://schemas.microsoft.com/office/drawing/2014/chart" uri="{C3380CC4-5D6E-409C-BE32-E72D297353CC}">
                <c16:uniqueId val="{00000003-2BEE-4849-A774-C1D895BA9A8F}"/>
              </c:ext>
            </c:extLst>
          </c:dPt>
          <c:dPt>
            <c:idx val="2"/>
            <c:bubble3D val="0"/>
            <c:spPr>
              <a:solidFill>
                <a:schemeClr val="accent4"/>
              </a:solidFill>
              <a:ln w="19050">
                <a:noFill/>
              </a:ln>
              <a:effectLst/>
            </c:spPr>
            <c:extLst>
              <c:ext xmlns:c16="http://schemas.microsoft.com/office/drawing/2014/chart" uri="{C3380CC4-5D6E-409C-BE32-E72D297353CC}">
                <c16:uniqueId val="{00000005-2BEE-4849-A774-C1D895BA9A8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EE-4849-A774-C1D895BA9A8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BEE-4849-A774-C1D895BA9A8F}"/>
              </c:ext>
            </c:extLst>
          </c:dPt>
          <c:cat>
            <c:strRef>
              <c:f>Sheet1!$A$2:$A$5</c:f>
              <c:strCache>
                <c:ptCount val="3"/>
                <c:pt idx="0">
                  <c:v>Process</c:v>
                </c:pt>
                <c:pt idx="1">
                  <c:v>Hybrid</c:v>
                </c:pt>
                <c:pt idx="2">
                  <c:v>Discrete</c:v>
                </c:pt>
              </c:strCache>
            </c:strRef>
          </c:cat>
          <c:val>
            <c:numRef>
              <c:f>Sheet1!$B$2:$B$5</c:f>
              <c:numCache>
                <c:formatCode>General</c:formatCode>
                <c:ptCount val="4"/>
                <c:pt idx="0">
                  <c:v>35</c:v>
                </c:pt>
                <c:pt idx="1">
                  <c:v>40</c:v>
                </c:pt>
                <c:pt idx="2">
                  <c:v>25</c:v>
                </c:pt>
              </c:numCache>
            </c:numRef>
          </c:val>
          <c:extLst>
            <c:ext xmlns:c16="http://schemas.microsoft.com/office/drawing/2014/chart" uri="{C3380CC4-5D6E-409C-BE32-E72D297353CC}">
              <c16:uniqueId val="{0000000A-2BEE-4849-A774-C1D895BA9A8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2018</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23FD-734B-BD8B-FB1151FB6FB9}"/>
              </c:ext>
            </c:extLst>
          </c:dPt>
          <c:dPt>
            <c:idx val="1"/>
            <c:bubble3D val="0"/>
            <c:spPr>
              <a:solidFill>
                <a:schemeClr val="accent3"/>
              </a:solidFill>
              <a:ln>
                <a:noFill/>
              </a:ln>
              <a:effectLst/>
            </c:spPr>
            <c:extLst>
              <c:ext xmlns:c16="http://schemas.microsoft.com/office/drawing/2014/chart" uri="{C3380CC4-5D6E-409C-BE32-E72D297353CC}">
                <c16:uniqueId val="{00000003-23FD-734B-BD8B-FB1151FB6FB9}"/>
              </c:ext>
            </c:extLst>
          </c:dPt>
          <c:dPt>
            <c:idx val="2"/>
            <c:bubble3D val="0"/>
            <c:spPr>
              <a:solidFill>
                <a:schemeClr val="accent1"/>
              </a:solidFill>
              <a:ln>
                <a:noFill/>
              </a:ln>
              <a:effectLst/>
            </c:spPr>
            <c:extLst>
              <c:ext xmlns:c16="http://schemas.microsoft.com/office/drawing/2014/chart" uri="{C3380CC4-5D6E-409C-BE32-E72D297353CC}">
                <c16:uniqueId val="{00000005-23FD-734B-BD8B-FB1151FB6FB9}"/>
              </c:ext>
            </c:extLst>
          </c:dPt>
          <c:dPt>
            <c:idx val="3"/>
            <c:bubble3D val="0"/>
            <c:spPr>
              <a:solidFill>
                <a:schemeClr val="accent4"/>
              </a:solidFill>
              <a:ln>
                <a:noFill/>
              </a:ln>
              <a:effectLst/>
            </c:spPr>
            <c:extLst>
              <c:ext xmlns:c16="http://schemas.microsoft.com/office/drawing/2014/chart" uri="{C3380CC4-5D6E-409C-BE32-E72D297353CC}">
                <c16:uniqueId val="{00000007-23FD-734B-BD8B-FB1151FB6FB9}"/>
              </c:ext>
            </c:extLst>
          </c:dPt>
          <c:dPt>
            <c:idx val="4"/>
            <c:bubble3D val="0"/>
            <c:spPr>
              <a:solidFill>
                <a:schemeClr val="accent2"/>
              </a:solidFill>
              <a:ln>
                <a:noFill/>
              </a:ln>
              <a:effectLst/>
            </c:spPr>
            <c:extLst>
              <c:ext xmlns:c16="http://schemas.microsoft.com/office/drawing/2014/chart" uri="{C3380CC4-5D6E-409C-BE32-E72D297353CC}">
                <c16:uniqueId val="{00000009-23FD-734B-BD8B-FB1151FB6FB9}"/>
              </c:ext>
            </c:extLst>
          </c:dPt>
          <c:cat>
            <c:strRef>
              <c:f>Sheet1!$A$2:$A$6</c:f>
              <c:strCache>
                <c:ptCount val="4"/>
                <c:pt idx="0">
                  <c:v>EMEA</c:v>
                </c:pt>
                <c:pt idx="1">
                  <c:v>AP</c:v>
                </c:pt>
                <c:pt idx="2">
                  <c:v>NA</c:v>
                </c:pt>
                <c:pt idx="3">
                  <c:v>LA</c:v>
                </c:pt>
              </c:strCache>
            </c:strRef>
          </c:cat>
          <c:val>
            <c:numRef>
              <c:f>Sheet1!$B$2:$B$6</c:f>
              <c:numCache>
                <c:formatCode>0%</c:formatCode>
                <c:ptCount val="5"/>
                <c:pt idx="0">
                  <c:v>0.2</c:v>
                </c:pt>
                <c:pt idx="1">
                  <c:v>0.14000000000000001</c:v>
                </c:pt>
                <c:pt idx="2">
                  <c:v>0.59</c:v>
                </c:pt>
                <c:pt idx="3">
                  <c:v>7.0000000000000007E-2</c:v>
                </c:pt>
              </c:numCache>
            </c:numRef>
          </c:val>
          <c:extLst>
            <c:ext xmlns:c16="http://schemas.microsoft.com/office/drawing/2014/chart" uri="{C3380CC4-5D6E-409C-BE32-E72D297353CC}">
              <c16:uniqueId val="{0000000A-23FD-734B-BD8B-FB1151FB6FB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2019 ($M)</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EAB7-BA4F-86D9-3699C6927B7E}"/>
              </c:ext>
            </c:extLst>
          </c:dPt>
          <c:dPt>
            <c:idx val="1"/>
            <c:bubble3D val="0"/>
            <c:spPr>
              <a:solidFill>
                <a:schemeClr val="accent4"/>
              </a:solidFill>
              <a:ln>
                <a:noFill/>
              </a:ln>
              <a:effectLst/>
            </c:spPr>
            <c:extLst>
              <c:ext xmlns:c16="http://schemas.microsoft.com/office/drawing/2014/chart" uri="{C3380CC4-5D6E-409C-BE32-E72D297353CC}">
                <c16:uniqueId val="{00000003-EAB7-BA4F-86D9-3699C6927B7E}"/>
              </c:ext>
            </c:extLst>
          </c:dPt>
          <c:dPt>
            <c:idx val="2"/>
            <c:bubble3D val="0"/>
            <c:spPr>
              <a:solidFill>
                <a:schemeClr val="accent1"/>
              </a:solidFill>
              <a:ln>
                <a:noFill/>
              </a:ln>
              <a:effectLst/>
            </c:spPr>
            <c:extLst>
              <c:ext xmlns:c16="http://schemas.microsoft.com/office/drawing/2014/chart" uri="{C3380CC4-5D6E-409C-BE32-E72D297353CC}">
                <c16:uniqueId val="{00000005-EAB7-BA4F-86D9-3699C6927B7E}"/>
              </c:ext>
            </c:extLst>
          </c:dPt>
          <c:cat>
            <c:strRef>
              <c:f>Sheet1!$A$2:$A$4</c:f>
              <c:strCache>
                <c:ptCount val="3"/>
                <c:pt idx="0">
                  <c:v>Intelligent Devices</c:v>
                </c:pt>
                <c:pt idx="1">
                  <c:v>Software &amp; Control</c:v>
                </c:pt>
                <c:pt idx="2">
                  <c:v>Lifecycle Services</c:v>
                </c:pt>
              </c:strCache>
            </c:strRef>
          </c:cat>
          <c:val>
            <c:numRef>
              <c:f>Sheet1!$B$2:$B$4</c:f>
              <c:numCache>
                <c:formatCode>General</c:formatCode>
                <c:ptCount val="3"/>
                <c:pt idx="0">
                  <c:v>2.9</c:v>
                </c:pt>
                <c:pt idx="1">
                  <c:v>1.7</c:v>
                </c:pt>
                <c:pt idx="2">
                  <c:v>1.7</c:v>
                </c:pt>
              </c:numCache>
            </c:numRef>
          </c:val>
          <c:extLst>
            <c:ext xmlns:c16="http://schemas.microsoft.com/office/drawing/2014/chart" uri="{C3380CC4-5D6E-409C-BE32-E72D297353CC}">
              <c16:uniqueId val="{00000006-EAB7-BA4F-86D9-3699C6927B7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89086199339334E-2"/>
          <c:y val="1.183989433369952E-2"/>
          <c:w val="0.96878260630588497"/>
          <c:h val="0.854531082400102"/>
        </c:manualLayout>
      </c:layout>
      <c:lineChart>
        <c:grouping val="standard"/>
        <c:varyColors val="0"/>
        <c:ser>
          <c:idx val="0"/>
          <c:order val="0"/>
          <c:tx>
            <c:strRef>
              <c:f>Sheet1!$B$1</c:f>
              <c:strCache>
                <c:ptCount val="1"/>
                <c:pt idx="0">
                  <c:v>Rockwell Automation</c:v>
                </c:pt>
              </c:strCache>
            </c:strRef>
          </c:tx>
          <c:spPr>
            <a:ln w="25400" cap="rnd">
              <a:solidFill>
                <a:schemeClr val="accent1"/>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Sheet1!$B$2:$B$14</c:f>
              <c:numCache>
                <c:formatCode>General</c:formatCode>
                <c:ptCount val="13"/>
                <c:pt idx="0">
                  <c:v>100</c:v>
                </c:pt>
                <c:pt idx="1">
                  <c:v>118.71</c:v>
                </c:pt>
                <c:pt idx="2">
                  <c:v>175.99</c:v>
                </c:pt>
                <c:pt idx="3">
                  <c:v>163.03</c:v>
                </c:pt>
                <c:pt idx="4">
                  <c:v>207.27</c:v>
                </c:pt>
                <c:pt idx="5">
                  <c:v>325.77999999999992</c:v>
                </c:pt>
                <c:pt idx="6">
                  <c:v>341.31</c:v>
                </c:pt>
                <c:pt idx="7">
                  <c:v>322.57</c:v>
                </c:pt>
                <c:pt idx="8">
                  <c:v>399.26</c:v>
                </c:pt>
                <c:pt idx="9">
                  <c:v>593.11</c:v>
                </c:pt>
                <c:pt idx="10">
                  <c:v>636</c:v>
                </c:pt>
                <c:pt idx="11">
                  <c:v>573</c:v>
                </c:pt>
                <c:pt idx="12" formatCode="0">
                  <c:v>782.90790000000004</c:v>
                </c:pt>
              </c:numCache>
            </c:numRef>
          </c:val>
          <c:smooth val="0"/>
          <c:extLst>
            <c:ext xmlns:c16="http://schemas.microsoft.com/office/drawing/2014/chart" uri="{C3380CC4-5D6E-409C-BE32-E72D297353CC}">
              <c16:uniqueId val="{00000000-7804-AA48-81A9-F58164847927}"/>
            </c:ext>
          </c:extLst>
        </c:ser>
        <c:ser>
          <c:idx val="1"/>
          <c:order val="1"/>
          <c:tx>
            <c:strRef>
              <c:f>Sheet1!$C$1</c:f>
              <c:strCache>
                <c:ptCount val="1"/>
                <c:pt idx="0">
                  <c:v>S&amp;P 500 Index</c:v>
                </c:pt>
              </c:strCache>
            </c:strRef>
          </c:tx>
          <c:spPr>
            <a:ln w="25400" cap="rnd">
              <a:solidFill>
                <a:schemeClr val="accent2"/>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Sheet1!$C$2:$C$14</c:f>
              <c:numCache>
                <c:formatCode>General</c:formatCode>
                <c:ptCount val="13"/>
                <c:pt idx="0">
                  <c:v>100</c:v>
                </c:pt>
                <c:pt idx="1">
                  <c:v>93.09</c:v>
                </c:pt>
                <c:pt idx="2">
                  <c:v>102.55</c:v>
                </c:pt>
                <c:pt idx="3">
                  <c:v>103.73</c:v>
                </c:pt>
                <c:pt idx="4">
                  <c:v>135.05000000000001</c:v>
                </c:pt>
                <c:pt idx="5">
                  <c:v>181.18</c:v>
                </c:pt>
                <c:pt idx="6">
                  <c:v>192.98</c:v>
                </c:pt>
                <c:pt idx="7">
                  <c:v>191.8</c:v>
                </c:pt>
                <c:pt idx="8">
                  <c:v>221.39</c:v>
                </c:pt>
                <c:pt idx="9">
                  <c:v>262.58999999999992</c:v>
                </c:pt>
                <c:pt idx="10">
                  <c:v>310</c:v>
                </c:pt>
                <c:pt idx="11">
                  <c:v>323</c:v>
                </c:pt>
                <c:pt idx="12" formatCode="0">
                  <c:v>371</c:v>
                </c:pt>
              </c:numCache>
            </c:numRef>
          </c:val>
          <c:smooth val="0"/>
          <c:extLst>
            <c:ext xmlns:c16="http://schemas.microsoft.com/office/drawing/2014/chart" uri="{C3380CC4-5D6E-409C-BE32-E72D297353CC}">
              <c16:uniqueId val="{00000001-7804-AA48-81A9-F58164847927}"/>
            </c:ext>
          </c:extLst>
        </c:ser>
        <c:dLbls>
          <c:showLegendKey val="0"/>
          <c:showVal val="0"/>
          <c:showCatName val="0"/>
          <c:showSerName val="0"/>
          <c:showPercent val="0"/>
          <c:showBubbleSize val="0"/>
        </c:dLbls>
        <c:smooth val="0"/>
        <c:axId val="322870352"/>
        <c:axId val="322869960"/>
      </c:lineChart>
      <c:catAx>
        <c:axId val="322870352"/>
        <c:scaling>
          <c:orientation val="minMax"/>
        </c:scaling>
        <c:delete val="1"/>
        <c:axPos val="b"/>
        <c:numFmt formatCode="General" sourceLinked="1"/>
        <c:majorTickMark val="none"/>
        <c:minorTickMark val="none"/>
        <c:tickLblPos val="nextTo"/>
        <c:crossAx val="322869960"/>
        <c:crosses val="autoZero"/>
        <c:auto val="1"/>
        <c:lblAlgn val="ctr"/>
        <c:lblOffset val="100"/>
        <c:noMultiLvlLbl val="0"/>
      </c:catAx>
      <c:valAx>
        <c:axId val="322869960"/>
        <c:scaling>
          <c:orientation val="minMax"/>
        </c:scaling>
        <c:delete val="1"/>
        <c:axPos val="l"/>
        <c:numFmt formatCode="General" sourceLinked="1"/>
        <c:majorTickMark val="none"/>
        <c:minorTickMark val="none"/>
        <c:tickLblPos val="nextTo"/>
        <c:crossAx val="322870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7/20/2021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7/20/2021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1717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26785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813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775006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Master" Target="../slideMasters/slideMaster9.xml"/><Relationship Id="rId6" Type="http://schemas.openxmlformats.org/officeDocument/2006/relationships/chart" Target="../charts/chart3.xml"/><Relationship Id="rId11" Type="http://schemas.openxmlformats.org/officeDocument/2006/relationships/image" Target="../media/image22.png"/><Relationship Id="rId5" Type="http://schemas.openxmlformats.org/officeDocument/2006/relationships/chart" Target="../charts/chart2.xml"/><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chart" Target="../charts/chart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9DEBE8-755A-48FA-BD24-8B5B63F1D5F4}"/>
              </a:ext>
            </a:extLst>
          </p:cNvPr>
          <p:cNvSpPr/>
          <p:nvPr userDrawn="1"/>
        </p:nvSpPr>
        <p:spPr>
          <a:xfrm>
            <a:off x="0" y="3804170"/>
            <a:ext cx="12192000" cy="305484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133457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493E231-E37E-43DD-93EE-BD8776D7E84E}"/>
              </a:ext>
            </a:extLst>
          </p:cNvPr>
          <p:cNvSpPr/>
          <p:nvPr userDrawn="1"/>
        </p:nvSpPr>
        <p:spPr>
          <a:xfrm>
            <a:off x="-745" y="3148019"/>
            <a:ext cx="12192000" cy="3709981"/>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0448723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 Column 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BFB259-A340-4B40-8A4A-D9A8DACEED02}"/>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5" name="Text Placeholder 6">
            <a:extLst>
              <a:ext uri="{FF2B5EF4-FFF2-40B4-BE49-F238E27FC236}">
                <a16:creationId xmlns:a16="http://schemas.microsoft.com/office/drawing/2014/main" id="{2E709B66-A11F-9247-907E-E294680DA0A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192746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C">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8E4B4C-1AEB-3445-BA66-438A51FB375A}"/>
              </a:ext>
            </a:extLst>
          </p:cNvPr>
          <p:cNvSpPr>
            <a:spLocks noGrp="1" noChangeAspect="1"/>
          </p:cNvSpPr>
          <p:nvPr>
            <p:ph type="pic" sz="quarter" idx="16"/>
          </p:nvPr>
        </p:nvSpPr>
        <p:spPr>
          <a:xfrm>
            <a:off x="8379397" y="5542"/>
            <a:ext cx="3818145" cy="6850916"/>
          </a:xfrm>
          <a:custGeom>
            <a:avLst/>
            <a:gdLst>
              <a:gd name="connsiteX0" fmla="*/ 1149350 w 3812603"/>
              <a:gd name="connsiteY0" fmla="*/ 0 h 6858000"/>
              <a:gd name="connsiteX1" fmla="*/ 3812603 w 3812603"/>
              <a:gd name="connsiteY1" fmla="*/ 0 h 6858000"/>
              <a:gd name="connsiteX2" fmla="*/ 3812603 w 3812603"/>
              <a:gd name="connsiteY2" fmla="*/ 6858000 h 6858000"/>
              <a:gd name="connsiteX3" fmla="*/ 638874 w 3812603"/>
              <a:gd name="connsiteY3" fmla="*/ 6846888 h 6858000"/>
              <a:gd name="connsiteX4" fmla="*/ 153289 w 3812603"/>
              <a:gd name="connsiteY4" fmla="*/ 6361367 h 6858000"/>
              <a:gd name="connsiteX5" fmla="*/ 0 w 3812603"/>
              <a:gd name="connsiteY5" fmla="*/ 6289231 h 6858000"/>
              <a:gd name="connsiteX6" fmla="*/ 0 w 3812603"/>
              <a:gd name="connsiteY6" fmla="*/ 1454150 h 6858000"/>
              <a:gd name="connsiteX7" fmla="*/ 106871 w 3812603"/>
              <a:gd name="connsiteY7" fmla="*/ 1173099 h 6858000"/>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2603"/>
              <a:gd name="connsiteY0" fmla="*/ 0 h 6856458"/>
              <a:gd name="connsiteX1" fmla="*/ 3812603 w 3812603"/>
              <a:gd name="connsiteY1" fmla="*/ 0 h 6856458"/>
              <a:gd name="connsiteX2" fmla="*/ 3812603 w 3812603"/>
              <a:gd name="connsiteY2" fmla="*/ 6856458 h 6856458"/>
              <a:gd name="connsiteX3" fmla="*/ 638874 w 3812603"/>
              <a:gd name="connsiteY3" fmla="*/ 6846888 h 6856458"/>
              <a:gd name="connsiteX4" fmla="*/ 153289 w 3812603"/>
              <a:gd name="connsiteY4" fmla="*/ 6361367 h 6856458"/>
              <a:gd name="connsiteX5" fmla="*/ 0 w 3812603"/>
              <a:gd name="connsiteY5" fmla="*/ 6289231 h 6856458"/>
              <a:gd name="connsiteX6" fmla="*/ 0 w 3812603"/>
              <a:gd name="connsiteY6" fmla="*/ 1454150 h 6856458"/>
              <a:gd name="connsiteX7" fmla="*/ 106871 w 3812603"/>
              <a:gd name="connsiteY7" fmla="*/ 1173099 h 6856458"/>
              <a:gd name="connsiteX8" fmla="*/ 1149350 w 3812603"/>
              <a:gd name="connsiteY8" fmla="*/ 0 h 6856458"/>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8145"/>
              <a:gd name="connsiteY0" fmla="*/ 0 h 6856458"/>
              <a:gd name="connsiteX1" fmla="*/ 3812603 w 3818145"/>
              <a:gd name="connsiteY1" fmla="*/ 0 h 6856458"/>
              <a:gd name="connsiteX2" fmla="*/ 3818145 w 3818145"/>
              <a:gd name="connsiteY2" fmla="*/ 6856458 h 6856458"/>
              <a:gd name="connsiteX3" fmla="*/ 638874 w 3818145"/>
              <a:gd name="connsiteY3" fmla="*/ 6846888 h 6856458"/>
              <a:gd name="connsiteX4" fmla="*/ 153289 w 3818145"/>
              <a:gd name="connsiteY4" fmla="*/ 6361367 h 6856458"/>
              <a:gd name="connsiteX5" fmla="*/ 0 w 3818145"/>
              <a:gd name="connsiteY5" fmla="*/ 6289231 h 6856458"/>
              <a:gd name="connsiteX6" fmla="*/ 0 w 3818145"/>
              <a:gd name="connsiteY6" fmla="*/ 1454150 h 6856458"/>
              <a:gd name="connsiteX7" fmla="*/ 106871 w 3818145"/>
              <a:gd name="connsiteY7" fmla="*/ 1173099 h 6856458"/>
              <a:gd name="connsiteX8" fmla="*/ 1149350 w 3818145"/>
              <a:gd name="connsiteY8" fmla="*/ 0 h 6856458"/>
              <a:gd name="connsiteX0" fmla="*/ 1149350 w 3818145"/>
              <a:gd name="connsiteY0" fmla="*/ 0 h 6850916"/>
              <a:gd name="connsiteX1" fmla="*/ 3812603 w 3818145"/>
              <a:gd name="connsiteY1" fmla="*/ 0 h 6850916"/>
              <a:gd name="connsiteX2" fmla="*/ 3818145 w 3818145"/>
              <a:gd name="connsiteY2" fmla="*/ 6850916 h 6850916"/>
              <a:gd name="connsiteX3" fmla="*/ 638874 w 3818145"/>
              <a:gd name="connsiteY3" fmla="*/ 6846888 h 6850916"/>
              <a:gd name="connsiteX4" fmla="*/ 153289 w 3818145"/>
              <a:gd name="connsiteY4" fmla="*/ 6361367 h 6850916"/>
              <a:gd name="connsiteX5" fmla="*/ 0 w 3818145"/>
              <a:gd name="connsiteY5" fmla="*/ 6289231 h 6850916"/>
              <a:gd name="connsiteX6" fmla="*/ 0 w 3818145"/>
              <a:gd name="connsiteY6" fmla="*/ 1454150 h 6850916"/>
              <a:gd name="connsiteX7" fmla="*/ 106871 w 3818145"/>
              <a:gd name="connsiteY7" fmla="*/ 1173099 h 6850916"/>
              <a:gd name="connsiteX8" fmla="*/ 1149350 w 3818145"/>
              <a:gd name="connsiteY8" fmla="*/ 0 h 68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8145" h="6850916">
                <a:moveTo>
                  <a:pt x="1149350" y="0"/>
                </a:moveTo>
                <a:lnTo>
                  <a:pt x="3812603" y="0"/>
                </a:lnTo>
                <a:cubicBezTo>
                  <a:pt x="3814450" y="2285486"/>
                  <a:pt x="3816298" y="4565430"/>
                  <a:pt x="3818145" y="6850916"/>
                </a:cubicBezTo>
                <a:lnTo>
                  <a:pt x="638874" y="6846888"/>
                </a:lnTo>
                <a:lnTo>
                  <a:pt x="153289" y="6361367"/>
                </a:lnTo>
                <a:cubicBezTo>
                  <a:pt x="112105" y="6320270"/>
                  <a:pt x="57916" y="6294768"/>
                  <a:pt x="0" y="6289231"/>
                </a:cubicBezTo>
                <a:lnTo>
                  <a:pt x="0" y="1454150"/>
                </a:lnTo>
                <a:cubicBezTo>
                  <a:pt x="40" y="1350550"/>
                  <a:pt x="38062" y="1250550"/>
                  <a:pt x="106871" y="1173099"/>
                </a:cubicBezTo>
                <a:lnTo>
                  <a:pt x="1149350" y="0"/>
                </a:lnTo>
                <a:close/>
              </a:path>
            </a:pathLst>
          </a:custGeom>
          <a:solidFill>
            <a:schemeClr val="tx2"/>
          </a:solidFill>
        </p:spPr>
        <p:txBody>
          <a:bodyPr wrap="square" anchor="ctr">
            <a:noAutofit/>
          </a:bodyPr>
          <a:lstStyle>
            <a:lvl1pPr algn="ctr">
              <a:buNone/>
              <a:defRPr>
                <a:latin typeface="+mn-lt"/>
              </a:defRPr>
            </a:lvl1pPr>
          </a:lstStyle>
          <a:p>
            <a:endParaRPr lang="en-US"/>
          </a:p>
        </p:txBody>
      </p:sp>
      <p:sp>
        <p:nvSpPr>
          <p:cNvPr id="13" name="Text Placeholder 6">
            <a:extLst>
              <a:ext uri="{FF2B5EF4-FFF2-40B4-BE49-F238E27FC236}">
                <a16:creationId xmlns:a16="http://schemas.microsoft.com/office/drawing/2014/main" id="{1180FE05-5C72-FF47-8EF2-63ACC5D36515}"/>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4" name="Title 1">
            <a:extLst>
              <a:ext uri="{FF2B5EF4-FFF2-40B4-BE49-F238E27FC236}">
                <a16:creationId xmlns:a16="http://schemas.microsoft.com/office/drawing/2014/main" id="{52AD82EC-204A-A84A-94E1-78E0F0E55B00}"/>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6" name="Text Placeholder 2">
            <a:extLst>
              <a:ext uri="{FF2B5EF4-FFF2-40B4-BE49-F238E27FC236}">
                <a16:creationId xmlns:a16="http://schemas.microsoft.com/office/drawing/2014/main" id="{5F93989A-06DC-5D46-B7FD-F52D76FDF8D3}"/>
              </a:ext>
            </a:extLst>
          </p:cNvPr>
          <p:cNvSpPr>
            <a:spLocks noGrp="1"/>
          </p:cNvSpPr>
          <p:nvPr>
            <p:ph type="body" sz="quarter" idx="17"/>
          </p:nvPr>
        </p:nvSpPr>
        <p:spPr>
          <a:xfrm>
            <a:off x="384048" y="1787525"/>
            <a:ext cx="7801557"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6660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3150118-62F0-8A44-8B7B-E104000384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251"/>
          <a:stretch/>
        </p:blipFill>
        <p:spPr>
          <a:xfrm>
            <a:off x="7796301" y="498602"/>
            <a:ext cx="6287999" cy="6210300"/>
          </a:xfrm>
          <a:prstGeom prst="rect">
            <a:avLst/>
          </a:prstGeom>
          <a:effectLst>
            <a:outerShdw blurRad="127000" dist="38100" dir="2700000" algn="tl" rotWithShape="0">
              <a:prstClr val="black">
                <a:alpha val="20000"/>
              </a:prstClr>
            </a:outerShdw>
          </a:effectLst>
        </p:spPr>
      </p:pic>
      <p:sp>
        <p:nvSpPr>
          <p:cNvPr id="12" name="Picture Placeholder 11">
            <a:extLst>
              <a:ext uri="{FF2B5EF4-FFF2-40B4-BE49-F238E27FC236}">
                <a16:creationId xmlns:a16="http://schemas.microsoft.com/office/drawing/2014/main" id="{EBDE0698-B0E1-AE48-B65F-5F1CAFEDACC8}"/>
              </a:ext>
            </a:extLst>
          </p:cNvPr>
          <p:cNvSpPr>
            <a:spLocks noGrp="1" noChangeAspect="1"/>
          </p:cNvSpPr>
          <p:nvPr>
            <p:ph type="pic" sz="quarter" idx="16"/>
          </p:nvPr>
        </p:nvSpPr>
        <p:spPr>
          <a:xfrm>
            <a:off x="7855296" y="1137956"/>
            <a:ext cx="5526408" cy="5525075"/>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1" name="Text Placeholder 6">
            <a:extLst>
              <a:ext uri="{FF2B5EF4-FFF2-40B4-BE49-F238E27FC236}">
                <a16:creationId xmlns:a16="http://schemas.microsoft.com/office/drawing/2014/main" id="{8FB65F8E-766C-9C46-9F19-2F86DBB00F6F}"/>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itle 1">
            <a:extLst>
              <a:ext uri="{FF2B5EF4-FFF2-40B4-BE49-F238E27FC236}">
                <a16:creationId xmlns:a16="http://schemas.microsoft.com/office/drawing/2014/main" id="{0366F9D1-B50C-BF44-8FC6-E654482824EF}"/>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8" name="Text Placeholder 2">
            <a:extLst>
              <a:ext uri="{FF2B5EF4-FFF2-40B4-BE49-F238E27FC236}">
                <a16:creationId xmlns:a16="http://schemas.microsoft.com/office/drawing/2014/main" id="{8799E190-A2F6-F44B-85B3-267B407EBFD3}"/>
              </a:ext>
            </a:extLst>
          </p:cNvPr>
          <p:cNvSpPr>
            <a:spLocks noGrp="1"/>
          </p:cNvSpPr>
          <p:nvPr>
            <p:ph type="body" sz="quarter" idx="17"/>
          </p:nvPr>
        </p:nvSpPr>
        <p:spPr>
          <a:xfrm>
            <a:off x="384048" y="1787525"/>
            <a:ext cx="7185795"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9300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 Column 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8CAB5A7-9E2D-084B-BB21-FDD2EA9D6809}"/>
              </a:ext>
            </a:extLst>
          </p:cNvPr>
          <p:cNvSpPr>
            <a:spLocks noGrp="1" noChangeAspect="1"/>
          </p:cNvSpPr>
          <p:nvPr>
            <p:ph type="pic" sz="quarter" idx="16"/>
          </p:nvPr>
        </p:nvSpPr>
        <p:spPr>
          <a:xfrm>
            <a:off x="7792283" y="-241395"/>
            <a:ext cx="3529739" cy="35290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38100">
            <a:solidFill>
              <a:schemeClr val="bg1"/>
            </a:solidFill>
          </a:ln>
          <a:effectLst>
            <a:outerShdw blurRad="127000" dist="38100" dir="2700000" algn="tl" rotWithShape="0">
              <a:prstClr val="black">
                <a:alpha val="20000"/>
              </a:prstClr>
            </a:outerShdw>
          </a:effectLst>
        </p:spPr>
        <p:txBody>
          <a:bodyPr wrap="square" anchor="ctr">
            <a:noAutofit/>
          </a:bodyPr>
          <a:lstStyle>
            <a:lvl1pPr algn="ctr">
              <a:buNone/>
              <a:defRPr>
                <a:latin typeface="+mn-lt"/>
              </a:defRPr>
            </a:lvl1pPr>
          </a:lstStyle>
          <a:p>
            <a:endParaRPr lang="en-US"/>
          </a:p>
        </p:txBody>
      </p:sp>
      <p:pic>
        <p:nvPicPr>
          <p:cNvPr id="10" name="Graphic 9">
            <a:extLst>
              <a:ext uri="{FF2B5EF4-FFF2-40B4-BE49-F238E27FC236}">
                <a16:creationId xmlns:a16="http://schemas.microsoft.com/office/drawing/2014/main" id="{46CDCE90-0BC2-1546-B182-86CABE0C8B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29"/>
          <a:stretch/>
        </p:blipFill>
        <p:spPr>
          <a:xfrm>
            <a:off x="9017866" y="2145383"/>
            <a:ext cx="5053733" cy="4977587"/>
          </a:xfrm>
          <a:prstGeom prst="rect">
            <a:avLst/>
          </a:prstGeom>
          <a:effectLst>
            <a:outerShdw blurRad="127000" dist="38100" dir="2700000" algn="tl" rotWithShape="0">
              <a:prstClr val="black">
                <a:alpha val="20000"/>
              </a:prstClr>
            </a:outerShdw>
          </a:effectLst>
        </p:spPr>
      </p:pic>
      <p:sp>
        <p:nvSpPr>
          <p:cNvPr id="11" name="Picture Placeholder 10">
            <a:extLst>
              <a:ext uri="{FF2B5EF4-FFF2-40B4-BE49-F238E27FC236}">
                <a16:creationId xmlns:a16="http://schemas.microsoft.com/office/drawing/2014/main" id="{15866904-EC61-A548-B523-83EE6B2C8379}"/>
              </a:ext>
            </a:extLst>
          </p:cNvPr>
          <p:cNvSpPr>
            <a:spLocks noGrp="1" noChangeAspect="1"/>
          </p:cNvSpPr>
          <p:nvPr>
            <p:ph type="pic" sz="quarter" idx="17"/>
          </p:nvPr>
        </p:nvSpPr>
        <p:spPr>
          <a:xfrm>
            <a:off x="9052120" y="2674197"/>
            <a:ext cx="4429444" cy="4428376"/>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7" name="Text Placeholder 6">
            <a:extLst>
              <a:ext uri="{FF2B5EF4-FFF2-40B4-BE49-F238E27FC236}">
                <a16:creationId xmlns:a16="http://schemas.microsoft.com/office/drawing/2014/main" id="{55F6DE81-83CE-8B45-919E-CF8B0EEF4801}"/>
              </a:ext>
            </a:extLst>
          </p:cNvPr>
          <p:cNvSpPr>
            <a:spLocks noGrp="1"/>
          </p:cNvSpPr>
          <p:nvPr>
            <p:ph type="body" sz="quarter" idx="10" hasCustomPrompt="1"/>
          </p:nvPr>
        </p:nvSpPr>
        <p:spPr>
          <a:xfrm>
            <a:off x="381745" y="904554"/>
            <a:ext cx="7277584"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8" name="Title 1">
            <a:extLst>
              <a:ext uri="{FF2B5EF4-FFF2-40B4-BE49-F238E27FC236}">
                <a16:creationId xmlns:a16="http://schemas.microsoft.com/office/drawing/2014/main" id="{280F92AA-292A-DD43-ADF6-61A6EA35DE99}"/>
              </a:ext>
            </a:extLst>
          </p:cNvPr>
          <p:cNvSpPr>
            <a:spLocks noGrp="1"/>
          </p:cNvSpPr>
          <p:nvPr>
            <p:ph type="title" hasCustomPrompt="1"/>
          </p:nvPr>
        </p:nvSpPr>
        <p:spPr>
          <a:xfrm>
            <a:off x="381745" y="329761"/>
            <a:ext cx="7277584"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12" name="Text Placeholder 2">
            <a:extLst>
              <a:ext uri="{FF2B5EF4-FFF2-40B4-BE49-F238E27FC236}">
                <a16:creationId xmlns:a16="http://schemas.microsoft.com/office/drawing/2014/main" id="{AB649A59-EB59-D041-B699-B9299A2DF99D}"/>
              </a:ext>
            </a:extLst>
          </p:cNvPr>
          <p:cNvSpPr>
            <a:spLocks noGrp="1"/>
          </p:cNvSpPr>
          <p:nvPr>
            <p:ph type="body" sz="quarter" idx="18"/>
          </p:nvPr>
        </p:nvSpPr>
        <p:spPr>
          <a:xfrm>
            <a:off x="384048" y="1787525"/>
            <a:ext cx="7275281"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436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 Column 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693494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693494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693494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4" name="Picture Placeholder 13">
            <a:extLst>
              <a:ext uri="{FF2B5EF4-FFF2-40B4-BE49-F238E27FC236}">
                <a16:creationId xmlns:a16="http://schemas.microsoft.com/office/drawing/2014/main" id="{C057FB67-20EE-1E4B-8B02-10AE7DCF9F86}"/>
              </a:ext>
            </a:extLst>
          </p:cNvPr>
          <p:cNvSpPr>
            <a:spLocks noGrp="1" noChangeAspect="1"/>
          </p:cNvSpPr>
          <p:nvPr>
            <p:ph type="pic" sz="quarter" idx="13"/>
          </p:nvPr>
        </p:nvSpPr>
        <p:spPr>
          <a:xfrm>
            <a:off x="0" y="-1591"/>
            <a:ext cx="6111089" cy="6859591"/>
          </a:xfrm>
          <a:custGeom>
            <a:avLst/>
            <a:gdLst>
              <a:gd name="connsiteX0" fmla="*/ 0 w 6111089"/>
              <a:gd name="connsiteY0" fmla="*/ 0 h 6859591"/>
              <a:gd name="connsiteX1" fmla="*/ 6111089 w 6111089"/>
              <a:gd name="connsiteY1" fmla="*/ 0 h 6859591"/>
              <a:gd name="connsiteX2" fmla="*/ 6111089 w 6111089"/>
              <a:gd name="connsiteY2" fmla="*/ 6299754 h 6859591"/>
              <a:gd name="connsiteX3" fmla="*/ 3845721 w 6111089"/>
              <a:gd name="connsiteY3" fmla="*/ 6299754 h 6859591"/>
              <a:gd name="connsiteX4" fmla="*/ 3668372 w 6111089"/>
              <a:gd name="connsiteY4" fmla="*/ 6373169 h 6859591"/>
              <a:gd name="connsiteX5" fmla="*/ 3181649 w 6111089"/>
              <a:gd name="connsiteY5" fmla="*/ 6859591 h 6859591"/>
              <a:gd name="connsiteX6" fmla="*/ 0 w 6111089"/>
              <a:gd name="connsiteY6" fmla="*/ 6859591 h 685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591">
                <a:moveTo>
                  <a:pt x="0" y="0"/>
                </a:moveTo>
                <a:lnTo>
                  <a:pt x="6111089" y="0"/>
                </a:lnTo>
                <a:lnTo>
                  <a:pt x="6111089" y="6299754"/>
                </a:lnTo>
                <a:lnTo>
                  <a:pt x="3845721" y="6299754"/>
                </a:lnTo>
                <a:cubicBezTo>
                  <a:pt x="3779202" y="6299754"/>
                  <a:pt x="3715408" y="6326162"/>
                  <a:pt x="3668372" y="6373169"/>
                </a:cubicBezTo>
                <a:lnTo>
                  <a:pt x="3181649" y="6859591"/>
                </a:lnTo>
                <a:lnTo>
                  <a:pt x="0" y="6859591"/>
                </a:lnTo>
                <a:close/>
              </a:path>
            </a:pathLst>
          </a:custGeom>
          <a:solidFill>
            <a:schemeClr val="tx2"/>
          </a:solidFill>
        </p:spPr>
        <p:txBody>
          <a:bodyPr wrap="square" anchor="ctr">
            <a:noAutofit/>
          </a:bodyPr>
          <a:lstStyle>
            <a:lvl1pPr algn="ctr">
              <a:buFontTx/>
              <a:buNone/>
              <a:defRPr>
                <a:latin typeface="+mn-lt"/>
              </a:defRPr>
            </a:lvl1pPr>
          </a:lstStyle>
          <a:p>
            <a:endParaRPr lang="en-US"/>
          </a:p>
        </p:txBody>
      </p:sp>
    </p:spTree>
    <p:extLst>
      <p:ext uri="{BB962C8B-B14F-4D97-AF65-F5344CB8AC3E}">
        <p14:creationId xmlns:p14="http://schemas.microsoft.com/office/powerpoint/2010/main" val="647392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 Column 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81862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81862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81862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5" name="Picture Placeholder 14">
            <a:extLst>
              <a:ext uri="{FF2B5EF4-FFF2-40B4-BE49-F238E27FC236}">
                <a16:creationId xmlns:a16="http://schemas.microsoft.com/office/drawing/2014/main" id="{15EBEED8-0383-FF44-8658-C85F500661B6}"/>
              </a:ext>
            </a:extLst>
          </p:cNvPr>
          <p:cNvSpPr>
            <a:spLocks noGrp="1" noChangeAspect="1"/>
          </p:cNvSpPr>
          <p:nvPr>
            <p:ph type="pic" sz="quarter" idx="13"/>
          </p:nvPr>
        </p:nvSpPr>
        <p:spPr>
          <a:xfrm>
            <a:off x="6080912" y="0"/>
            <a:ext cx="6111089" cy="6859909"/>
          </a:xfrm>
          <a:custGeom>
            <a:avLst/>
            <a:gdLst>
              <a:gd name="connsiteX0" fmla="*/ 0 w 6111089"/>
              <a:gd name="connsiteY0" fmla="*/ 0 h 6859909"/>
              <a:gd name="connsiteX1" fmla="*/ 6111089 w 6111089"/>
              <a:gd name="connsiteY1" fmla="*/ 0 h 6859909"/>
              <a:gd name="connsiteX2" fmla="*/ 6111089 w 6111089"/>
              <a:gd name="connsiteY2" fmla="*/ 6859909 h 6859909"/>
              <a:gd name="connsiteX3" fmla="*/ 2929503 w 6111089"/>
              <a:gd name="connsiteY3" fmla="*/ 6859909 h 6859909"/>
              <a:gd name="connsiteX4" fmla="*/ 2442526 w 6111089"/>
              <a:gd name="connsiteY4" fmla="*/ 6373232 h 6859909"/>
              <a:gd name="connsiteX5" fmla="*/ 2265559 w 6111089"/>
              <a:gd name="connsiteY5" fmla="*/ 6299436 h 6859909"/>
              <a:gd name="connsiteX6" fmla="*/ 0 w 6111089"/>
              <a:gd name="connsiteY6" fmla="*/ 6299436 h 685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909">
                <a:moveTo>
                  <a:pt x="0" y="0"/>
                </a:moveTo>
                <a:lnTo>
                  <a:pt x="6111089" y="0"/>
                </a:lnTo>
                <a:lnTo>
                  <a:pt x="6111089" y="6859909"/>
                </a:lnTo>
                <a:lnTo>
                  <a:pt x="2929503" y="6859909"/>
                </a:lnTo>
                <a:lnTo>
                  <a:pt x="2442526" y="6373232"/>
                </a:lnTo>
                <a:cubicBezTo>
                  <a:pt x="2395420" y="6326156"/>
                  <a:pt x="2331762" y="6299436"/>
                  <a:pt x="2265559" y="6299436"/>
                </a:cubicBezTo>
                <a:lnTo>
                  <a:pt x="0" y="6299436"/>
                </a:lnTo>
                <a:close/>
              </a:path>
            </a:pathLst>
          </a:custGeom>
          <a:solidFill>
            <a:schemeClr val="tx2"/>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31491724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 Column 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EE633D-68F8-483F-8A8F-47F0AE5C8935}"/>
              </a:ext>
            </a:extLst>
          </p:cNvPr>
          <p:cNvSpPr/>
          <p:nvPr userDrawn="1"/>
        </p:nvSpPr>
        <p:spPr>
          <a:xfrm>
            <a:off x="0" y="1692330"/>
            <a:ext cx="12192000" cy="431416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p>
        </p:txBody>
      </p:sp>
      <p:pic>
        <p:nvPicPr>
          <p:cNvPr id="27" name="Picture 26">
            <a:extLst>
              <a:ext uri="{FF2B5EF4-FFF2-40B4-BE49-F238E27FC236}">
                <a16:creationId xmlns:a16="http://schemas.microsoft.com/office/drawing/2014/main" id="{8E95ADD2-9531-5747-9B12-B12FE72C19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25804"/>
          <a:stretch/>
        </p:blipFill>
        <p:spPr>
          <a:xfrm>
            <a:off x="6050441" y="1385846"/>
            <a:ext cx="6141559" cy="4358261"/>
          </a:xfrm>
          <a:prstGeom prst="rect">
            <a:avLst/>
          </a:prstGeom>
          <a:effectLst>
            <a:reflection blurRad="6350" stA="30000" endPos="7000" dir="5400000" sy="-100000" algn="bl" rotWithShape="0"/>
          </a:effectLst>
        </p:spPr>
      </p:pic>
      <p:sp>
        <p:nvSpPr>
          <p:cNvPr id="28" name="Picture Placeholder 7">
            <a:extLst>
              <a:ext uri="{FF2B5EF4-FFF2-40B4-BE49-F238E27FC236}">
                <a16:creationId xmlns:a16="http://schemas.microsoft.com/office/drawing/2014/main" id="{E0C8F099-B6B3-5D45-8DE4-4B25DE2B81D9}"/>
              </a:ext>
            </a:extLst>
          </p:cNvPr>
          <p:cNvSpPr>
            <a:spLocks noGrp="1"/>
          </p:cNvSpPr>
          <p:nvPr>
            <p:ph type="pic" sz="quarter" idx="10" hasCustomPrompt="1"/>
          </p:nvPr>
        </p:nvSpPr>
        <p:spPr>
          <a:xfrm>
            <a:off x="7212169" y="1674430"/>
            <a:ext cx="4979831" cy="3533106"/>
          </a:xfrm>
          <a:prstGeom prst="rect">
            <a:avLst/>
          </a:prstGeom>
        </p:spPr>
        <p:txBody>
          <a:bodyPr anchor="ctr"/>
          <a:lstStyle>
            <a:lvl1pPr marL="0" indent="0" algn="ctr">
              <a:buNone/>
              <a:defRPr sz="1500">
                <a:latin typeface="+mn-lt"/>
              </a:defRPr>
            </a:lvl1pPr>
          </a:lstStyle>
          <a:p>
            <a:r>
              <a:rPr lang="en-US"/>
              <a:t>Click to add screenshot</a:t>
            </a:r>
          </a:p>
        </p:txBody>
      </p:sp>
      <p:sp>
        <p:nvSpPr>
          <p:cNvPr id="14" name="Picture Placeholder 7">
            <a:extLst>
              <a:ext uri="{FF2B5EF4-FFF2-40B4-BE49-F238E27FC236}">
                <a16:creationId xmlns:a16="http://schemas.microsoft.com/office/drawing/2014/main" id="{F48FB4FD-D0AE-D646-BCF4-D30330B35EDE}"/>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solidFill>
                  <a:schemeClr val="bg2"/>
                </a:solidFill>
                <a:latin typeface="+mn-lt"/>
              </a:defRPr>
            </a:lvl1pPr>
          </a:lstStyle>
          <a:p>
            <a:r>
              <a:rPr lang="en-US"/>
              <a:t>Click to add software logo </a:t>
            </a:r>
            <a:br>
              <a:rPr lang="en-US"/>
            </a:br>
            <a:r>
              <a:rPr lang="en-US"/>
              <a:t>(resize accordingly)</a:t>
            </a:r>
          </a:p>
        </p:txBody>
      </p:sp>
      <p:sp>
        <p:nvSpPr>
          <p:cNvPr id="18" name="Title 1">
            <a:extLst>
              <a:ext uri="{FF2B5EF4-FFF2-40B4-BE49-F238E27FC236}">
                <a16:creationId xmlns:a16="http://schemas.microsoft.com/office/drawing/2014/main" id="{F1311485-E971-8B46-99AB-01DBB0269FFD}"/>
              </a:ext>
            </a:extLst>
          </p:cNvPr>
          <p:cNvSpPr>
            <a:spLocks noGrp="1"/>
          </p:cNvSpPr>
          <p:nvPr>
            <p:ph type="title" hasCustomPrompt="1"/>
          </p:nvPr>
        </p:nvSpPr>
        <p:spPr>
          <a:xfrm>
            <a:off x="381744" y="329761"/>
            <a:ext cx="6450856"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7CD027-56DB-BB4D-B59B-CA8F22F8796F}"/>
              </a:ext>
            </a:extLst>
          </p:cNvPr>
          <p:cNvSpPr>
            <a:spLocks noGrp="1"/>
          </p:cNvSpPr>
          <p:nvPr>
            <p:ph type="body" sz="quarter" idx="16" hasCustomPrompt="1"/>
          </p:nvPr>
        </p:nvSpPr>
        <p:spPr>
          <a:xfrm>
            <a:off x="381744" y="904554"/>
            <a:ext cx="6450856"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ext Placeholder 2">
            <a:extLst>
              <a:ext uri="{FF2B5EF4-FFF2-40B4-BE49-F238E27FC236}">
                <a16:creationId xmlns:a16="http://schemas.microsoft.com/office/drawing/2014/main" id="{708FE048-CFD3-E741-8350-02DD2F99F4C3}"/>
              </a:ext>
            </a:extLst>
          </p:cNvPr>
          <p:cNvSpPr>
            <a:spLocks noGrp="1"/>
          </p:cNvSpPr>
          <p:nvPr>
            <p:ph type="body" sz="quarter" idx="17"/>
          </p:nvPr>
        </p:nvSpPr>
        <p:spPr>
          <a:xfrm>
            <a:off x="381000" y="1787525"/>
            <a:ext cx="6450857" cy="1641475"/>
          </a:xfrm>
          <a:prstGeom prst="rect">
            <a:avLst/>
          </a:prstGeom>
        </p:spPr>
        <p:txBody>
          <a:bodyPr wrap="square">
            <a:spAutoFit/>
          </a:bodyPr>
          <a:lstStyle>
            <a:lvl1pPr marL="174625" indent="-174625">
              <a:buClr>
                <a:schemeClr val="bg1"/>
              </a:buClr>
              <a:buFont typeface="Arial" panose="020B0604020202020204" pitchFamily="34" charset="0"/>
              <a:buChar char="•"/>
              <a:tabLst/>
              <a:defRPr>
                <a:solidFill>
                  <a:schemeClr val="bg1"/>
                </a:solidFill>
                <a:latin typeface="+mn-lt"/>
              </a:defRPr>
            </a:lvl1pPr>
            <a:lvl2pPr marL="342900" indent="-168275">
              <a:buClr>
                <a:schemeClr val="bg1"/>
              </a:buClr>
              <a:buSzPct val="100000"/>
              <a:buFont typeface="Arial" panose="020B0604020202020204" pitchFamily="34" charset="0"/>
              <a:buChar char="•"/>
              <a:tabLst/>
              <a:defRPr>
                <a:solidFill>
                  <a:schemeClr val="bg1"/>
                </a:solidFill>
                <a:latin typeface="+mn-lt"/>
              </a:defRPr>
            </a:lvl2pPr>
            <a:lvl3pPr marL="460375" indent="-117475">
              <a:buClr>
                <a:schemeClr val="bg1"/>
              </a:buClr>
              <a:buSzPct val="100000"/>
              <a:buFont typeface="Arial" panose="020B0604020202020204" pitchFamily="34" charset="0"/>
              <a:buChar char="•"/>
              <a:tabLst/>
              <a:defRPr>
                <a:solidFill>
                  <a:schemeClr val="bg1"/>
                </a:solidFill>
                <a:latin typeface="+mn-lt"/>
              </a:defRPr>
            </a:lvl3pPr>
            <a:lvl4pPr marL="576263" indent="-115888">
              <a:buClr>
                <a:schemeClr val="bg1"/>
              </a:buClr>
              <a:buFont typeface="Arial" panose="020B0604020202020204" pitchFamily="34" charset="0"/>
              <a:buChar char="•"/>
              <a:tabLst/>
              <a:defRPr>
                <a:solidFill>
                  <a:schemeClr val="bg1"/>
                </a:solidFill>
                <a:latin typeface="+mn-lt"/>
              </a:defRPr>
            </a:lvl4pPr>
            <a:lvl5pPr marL="687388" indent="-111125">
              <a:buClr>
                <a:schemeClr val="bg1"/>
              </a:buClr>
              <a:buFont typeface="Arial" panose="020B0604020202020204" pitchFamily="34" charset="0"/>
              <a:buChar char="•"/>
              <a:tabLst/>
              <a:defRPr>
                <a:solidFill>
                  <a:schemeClr val="bg1"/>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08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lumn A">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2CD5DE88-6F23-6849-8D07-BF52CEDB3801}"/>
              </a:ext>
            </a:extLst>
          </p:cNvPr>
          <p:cNvSpPr>
            <a:spLocks noGrp="1"/>
          </p:cNvSpPr>
          <p:nvPr>
            <p:ph type="body" sz="quarter" idx="13" hasCustomPrompt="1"/>
          </p:nvPr>
        </p:nvSpPr>
        <p:spPr>
          <a:xfrm>
            <a:off x="8256337" y="2857196"/>
            <a:ext cx="3553919" cy="1631216"/>
          </a:xfrm>
          <a:prstGeom prst="rect">
            <a:avLst/>
          </a:prstGeom>
        </p:spPr>
        <p:txBody>
          <a:bodyPr anchor="ctr">
            <a:spAutoFit/>
          </a:bodyPr>
          <a:lstStyle>
            <a:lvl1pPr marL="0" indent="0" algn="ctr">
              <a:buClr>
                <a:schemeClr val="tx1"/>
              </a:buClr>
              <a:buFont typeface="Arial" panose="020B0604020202020204" pitchFamily="34" charset="0"/>
              <a:buNone/>
              <a:tabLst/>
              <a:defRPr sz="2000" b="1">
                <a:solidFill>
                  <a:schemeClr val="accent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2" name="Title 1">
            <a:extLst>
              <a:ext uri="{FF2B5EF4-FFF2-40B4-BE49-F238E27FC236}">
                <a16:creationId xmlns:a16="http://schemas.microsoft.com/office/drawing/2014/main" id="{8860173B-CB5E-1D4A-9ADA-024288FA5F2E}"/>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727A9276-972C-C645-BA60-8DBF0320365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Text Placeholder 2">
            <a:extLst>
              <a:ext uri="{FF2B5EF4-FFF2-40B4-BE49-F238E27FC236}">
                <a16:creationId xmlns:a16="http://schemas.microsoft.com/office/drawing/2014/main" id="{3D09E183-B94F-7F41-861F-8867F5F2CD18}"/>
              </a:ext>
            </a:extLst>
          </p:cNvPr>
          <p:cNvSpPr>
            <a:spLocks noGrp="1"/>
          </p:cNvSpPr>
          <p:nvPr>
            <p:ph type="body" sz="quarter" idx="17"/>
          </p:nvPr>
        </p:nvSpPr>
        <p:spPr>
          <a:xfrm>
            <a:off x="381000" y="1787525"/>
            <a:ext cx="7385613"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1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4"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4" y="1598576"/>
            <a:ext cx="5566772" cy="477500"/>
          </a:xfrm>
          <a:prstGeom prst="snip2DiagRect">
            <a:avLst/>
          </a:prstGeom>
          <a:gradFill>
            <a:gsLst>
              <a:gs pos="0">
                <a:schemeClr val="accent1"/>
              </a:gs>
              <a:gs pos="100000">
                <a:schemeClr val="accent2"/>
              </a:gs>
            </a:gsLst>
            <a:lin ang="2700000" scaled="0"/>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ext Placeholder 13">
            <a:extLst>
              <a:ext uri="{FF2B5EF4-FFF2-40B4-BE49-F238E27FC236}">
                <a16:creationId xmlns:a16="http://schemas.microsoft.com/office/drawing/2014/main" id="{8E7431A6-E91F-8D4B-A26E-8ED432D11CF4}"/>
              </a:ext>
            </a:extLst>
          </p:cNvPr>
          <p:cNvSpPr>
            <a:spLocks noGrp="1"/>
          </p:cNvSpPr>
          <p:nvPr>
            <p:ph type="body" sz="quarter" idx="17"/>
          </p:nvPr>
        </p:nvSpPr>
        <p:spPr>
          <a:xfrm>
            <a:off x="6271499" y="1598576"/>
            <a:ext cx="5566772" cy="477500"/>
          </a:xfrm>
          <a:prstGeom prst="snip2DiagRect">
            <a:avLst/>
          </a:prstGeom>
          <a:gradFill flip="none" rotWithShape="1">
            <a:gsLst>
              <a:gs pos="0">
                <a:schemeClr val="accent4"/>
              </a:gs>
              <a:gs pos="100000">
                <a:schemeClr val="accent2"/>
              </a:gs>
            </a:gsLst>
            <a:lin ang="10800000" scaled="1"/>
            <a:tileRect/>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2">
            <a:extLst>
              <a:ext uri="{FF2B5EF4-FFF2-40B4-BE49-F238E27FC236}">
                <a16:creationId xmlns:a16="http://schemas.microsoft.com/office/drawing/2014/main" id="{C16CEDBA-A154-F94C-9DC8-169B9D3A127C}"/>
              </a:ext>
            </a:extLst>
          </p:cNvPr>
          <p:cNvSpPr>
            <a:spLocks noGrp="1"/>
          </p:cNvSpPr>
          <p:nvPr>
            <p:ph type="body" sz="quarter" idx="18"/>
          </p:nvPr>
        </p:nvSpPr>
        <p:spPr>
          <a:xfrm>
            <a:off x="6271498"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itle 1">
            <a:extLst>
              <a:ext uri="{FF2B5EF4-FFF2-40B4-BE49-F238E27FC236}">
                <a16:creationId xmlns:a16="http://schemas.microsoft.com/office/drawing/2014/main" id="{E2D5187E-872D-654C-99C9-81FA1FF551A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2" name="Text Placeholder 6">
            <a:extLst>
              <a:ext uri="{FF2B5EF4-FFF2-40B4-BE49-F238E27FC236}">
                <a16:creationId xmlns:a16="http://schemas.microsoft.com/office/drawing/2014/main" id="{F82E6DFE-44A3-4947-BAA1-D25D7D55FFE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1598155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 C">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2558F1A-467A-E046-99BD-448C8AEA8EB6}"/>
              </a:ext>
            </a:extLst>
          </p:cNvPr>
          <p:cNvSpPr>
            <a:spLocks noGrp="1" noChangeAspect="1"/>
          </p:cNvSpPr>
          <p:nvPr>
            <p:ph type="pic" sz="quarter" idx="10"/>
          </p:nvPr>
        </p:nvSpPr>
        <p:spPr>
          <a:xfrm>
            <a:off x="0" y="0"/>
            <a:ext cx="12192001" cy="3429000"/>
          </a:xfrm>
          <a:custGeom>
            <a:avLst/>
            <a:gdLst>
              <a:gd name="connsiteX0" fmla="*/ 0 w 12192001"/>
              <a:gd name="connsiteY0" fmla="*/ 0 h 3429000"/>
              <a:gd name="connsiteX1" fmla="*/ 12192001 w 12192001"/>
              <a:gd name="connsiteY1" fmla="*/ 0 h 3429000"/>
              <a:gd name="connsiteX2" fmla="*/ 12192001 w 12192001"/>
              <a:gd name="connsiteY2" fmla="*/ 1969774 h 3429000"/>
              <a:gd name="connsiteX3" fmla="*/ 10861994 w 12192001"/>
              <a:gd name="connsiteY3" fmla="*/ 3299954 h 3429000"/>
              <a:gd name="connsiteX4" fmla="*/ 10845304 w 12192001"/>
              <a:gd name="connsiteY4" fmla="*/ 3315124 h 3429000"/>
              <a:gd name="connsiteX5" fmla="*/ 10804231 w 12192001"/>
              <a:gd name="connsiteY5" fmla="*/ 3344329 h 3429000"/>
              <a:gd name="connsiteX6" fmla="*/ 10777307 w 12192001"/>
              <a:gd name="connsiteY6" fmla="*/ 3361022 h 3429000"/>
              <a:gd name="connsiteX7" fmla="*/ 10699891 w 12192001"/>
              <a:gd name="connsiteY7" fmla="*/ 3396296 h 3429000"/>
              <a:gd name="connsiteX8" fmla="*/ 10624783 w 12192001"/>
              <a:gd name="connsiteY8" fmla="*/ 3419385 h 3429000"/>
              <a:gd name="connsiteX9" fmla="*/ 10574531 w 12192001"/>
              <a:gd name="connsiteY9" fmla="*/ 3428342 h 3429000"/>
              <a:gd name="connsiteX10" fmla="*/ 10561505 w 12192001"/>
              <a:gd name="connsiteY10" fmla="*/ 3429000 h 3429000"/>
              <a:gd name="connsiteX11" fmla="*/ 0 w 12192001"/>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429000">
                <a:moveTo>
                  <a:pt x="0" y="0"/>
                </a:moveTo>
                <a:lnTo>
                  <a:pt x="12192001" y="0"/>
                </a:lnTo>
                <a:lnTo>
                  <a:pt x="12192001" y="1969774"/>
                </a:lnTo>
                <a:lnTo>
                  <a:pt x="10861994" y="3299954"/>
                </a:lnTo>
                <a:lnTo>
                  <a:pt x="10845304" y="3315124"/>
                </a:lnTo>
                <a:lnTo>
                  <a:pt x="10804231" y="3344329"/>
                </a:lnTo>
                <a:lnTo>
                  <a:pt x="10777307" y="3361022"/>
                </a:lnTo>
                <a:cubicBezTo>
                  <a:pt x="10752404" y="3374357"/>
                  <a:pt x="10726557" y="3386157"/>
                  <a:pt x="10699891" y="3396296"/>
                </a:cubicBezTo>
                <a:lnTo>
                  <a:pt x="10624783" y="3419385"/>
                </a:lnTo>
                <a:lnTo>
                  <a:pt x="10574531" y="3428342"/>
                </a:lnTo>
                <a:lnTo>
                  <a:pt x="10561505" y="3429000"/>
                </a:lnTo>
                <a:lnTo>
                  <a:pt x="0" y="3429000"/>
                </a:lnTo>
                <a:close/>
              </a:path>
            </a:pathLst>
          </a:custGeom>
          <a:solidFill>
            <a:schemeClr val="tx2"/>
          </a:solidFill>
        </p:spPr>
        <p:txBody>
          <a:bodyPr wrap="square" anchor="ctr">
            <a:noAutofit/>
          </a:bodyPr>
          <a:lstStyle>
            <a:lvl1pPr marL="0" indent="0" algn="ctr">
              <a:buNone/>
              <a:defRPr>
                <a:latin typeface="+mn-lt"/>
              </a:defRPr>
            </a:lvl1pPr>
          </a:lstStyle>
          <a:p>
            <a:endParaRPr lang="en-US"/>
          </a:p>
        </p:txBody>
      </p:sp>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4566355"/>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4162398"/>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Tree>
    <p:extLst>
      <p:ext uri="{BB962C8B-B14F-4D97-AF65-F5344CB8AC3E}">
        <p14:creationId xmlns:p14="http://schemas.microsoft.com/office/powerpoint/2010/main" val="22614107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Column 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1375099"/>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971143"/>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
        <p:nvSpPr>
          <p:cNvPr id="10" name="Picture Placeholder 9">
            <a:extLst>
              <a:ext uri="{FF2B5EF4-FFF2-40B4-BE49-F238E27FC236}">
                <a16:creationId xmlns:a16="http://schemas.microsoft.com/office/drawing/2014/main" id="{4D26E8E3-534F-E545-9087-B13B1DFA50DF}"/>
              </a:ext>
            </a:extLst>
          </p:cNvPr>
          <p:cNvSpPr>
            <a:spLocks noGrp="1" noChangeAspect="1"/>
          </p:cNvSpPr>
          <p:nvPr>
            <p:ph type="pic" sz="quarter" idx="12"/>
          </p:nvPr>
        </p:nvSpPr>
        <p:spPr>
          <a:xfrm>
            <a:off x="-6576" y="3438144"/>
            <a:ext cx="12207240" cy="3430597"/>
          </a:xfrm>
          <a:custGeom>
            <a:avLst/>
            <a:gdLst>
              <a:gd name="connsiteX0" fmla="*/ 2877788 w 9144000"/>
              <a:gd name="connsiteY0" fmla="*/ 2145055 h 2564925"/>
              <a:gd name="connsiteX1" fmla="*/ 2745200 w 9144000"/>
              <a:gd name="connsiteY1" fmla="*/ 2199878 h 2564925"/>
              <a:gd name="connsiteX2" fmla="*/ 2381250 w 9144000"/>
              <a:gd name="connsiteY2" fmla="*/ 2563120 h 2564925"/>
              <a:gd name="connsiteX3" fmla="*/ 6762750 w 9144000"/>
              <a:gd name="connsiteY3" fmla="*/ 2563120 h 2564925"/>
              <a:gd name="connsiteX4" fmla="*/ 6398324 w 9144000"/>
              <a:gd name="connsiteY4" fmla="*/ 2199878 h 2564925"/>
              <a:gd name="connsiteX5" fmla="*/ 6265736 w 9144000"/>
              <a:gd name="connsiteY5" fmla="*/ 2145055 h 2564925"/>
              <a:gd name="connsiteX6" fmla="*/ 0 w 9144000"/>
              <a:gd name="connsiteY6" fmla="*/ 0 h 2564925"/>
              <a:gd name="connsiteX7" fmla="*/ 7920990 w 9144000"/>
              <a:gd name="connsiteY7" fmla="*/ 0 h 2564925"/>
              <a:gd name="connsiteX8" fmla="*/ 7930515 w 9144000"/>
              <a:gd name="connsiteY8" fmla="*/ 0 h 2564925"/>
              <a:gd name="connsiteX9" fmla="*/ 7968615 w 9144000"/>
              <a:gd name="connsiteY9" fmla="*/ 6746 h 2564925"/>
              <a:gd name="connsiteX10" fmla="*/ 8025289 w 9144000"/>
              <a:gd name="connsiteY10" fmla="*/ 24324 h 2564925"/>
              <a:gd name="connsiteX11" fmla="*/ 8083392 w 9144000"/>
              <a:gd name="connsiteY11" fmla="*/ 50643 h 2564925"/>
              <a:gd name="connsiteX12" fmla="*/ 8103585 w 9144000"/>
              <a:gd name="connsiteY12" fmla="*/ 63185 h 2564925"/>
              <a:gd name="connsiteX13" fmla="*/ 8134350 w 9144000"/>
              <a:gd name="connsiteY13" fmla="*/ 85038 h 2564925"/>
              <a:gd name="connsiteX14" fmla="*/ 8146543 w 9144000"/>
              <a:gd name="connsiteY14" fmla="*/ 96060 h 2564925"/>
              <a:gd name="connsiteX15" fmla="*/ 9144000 w 9144000"/>
              <a:gd name="connsiteY15" fmla="*/ 1091245 h 2564925"/>
              <a:gd name="connsiteX16" fmla="*/ 9144000 w 9144000"/>
              <a:gd name="connsiteY16" fmla="*/ 2564925 h 2564925"/>
              <a:gd name="connsiteX17" fmla="*/ 0 w 9144000"/>
              <a:gd name="connsiteY17" fmla="*/ 2564925 h 25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0" h="2564925">
                <a:moveTo>
                  <a:pt x="2877788" y="2145055"/>
                </a:moveTo>
                <a:cubicBezTo>
                  <a:pt x="2828055" y="2145080"/>
                  <a:pt x="2780367" y="2164799"/>
                  <a:pt x="2745200" y="2199878"/>
                </a:cubicBezTo>
                <a:lnTo>
                  <a:pt x="2381250" y="2563120"/>
                </a:lnTo>
                <a:lnTo>
                  <a:pt x="6762750" y="2563120"/>
                </a:lnTo>
                <a:lnTo>
                  <a:pt x="6398324" y="2199878"/>
                </a:lnTo>
                <a:cubicBezTo>
                  <a:pt x="6363157" y="2164799"/>
                  <a:pt x="6315469" y="2145080"/>
                  <a:pt x="6265736" y="2145055"/>
                </a:cubicBezTo>
                <a:close/>
                <a:moveTo>
                  <a:pt x="0" y="0"/>
                </a:moveTo>
                <a:lnTo>
                  <a:pt x="7920990" y="0"/>
                </a:lnTo>
                <a:lnTo>
                  <a:pt x="7930515" y="0"/>
                </a:lnTo>
                <a:lnTo>
                  <a:pt x="7968615" y="6746"/>
                </a:lnTo>
                <a:lnTo>
                  <a:pt x="8025289" y="24324"/>
                </a:lnTo>
                <a:cubicBezTo>
                  <a:pt x="8045216" y="31813"/>
                  <a:pt x="8064625" y="40605"/>
                  <a:pt x="8083392" y="50643"/>
                </a:cubicBezTo>
                <a:lnTo>
                  <a:pt x="8103585" y="63185"/>
                </a:lnTo>
                <a:lnTo>
                  <a:pt x="8134350" y="85038"/>
                </a:lnTo>
                <a:lnTo>
                  <a:pt x="8146543" y="96060"/>
                </a:lnTo>
                <a:lnTo>
                  <a:pt x="9144000" y="1091245"/>
                </a:lnTo>
                <a:lnTo>
                  <a:pt x="9144000" y="2564925"/>
                </a:lnTo>
                <a:lnTo>
                  <a:pt x="0" y="2564925"/>
                </a:lnTo>
                <a:close/>
              </a:path>
            </a:pathLst>
          </a:custGeom>
          <a:solidFill>
            <a:schemeClr val="tx2"/>
          </a:solidFill>
        </p:spPr>
        <p:txBody>
          <a:bodyPr wrap="square" anchor="ctr">
            <a:noAutofit/>
          </a:bodyPr>
          <a:lstStyle>
            <a:lvl1pPr algn="ctr">
              <a:buFontTx/>
              <a:buNone/>
              <a:defRPr/>
            </a:lvl1pPr>
          </a:lstStyle>
          <a:p>
            <a:endParaRPr lang="en-US"/>
          </a:p>
        </p:txBody>
      </p:sp>
    </p:spTree>
    <p:extLst>
      <p:ext uri="{BB962C8B-B14F-4D97-AF65-F5344CB8AC3E}">
        <p14:creationId xmlns:p14="http://schemas.microsoft.com/office/powerpoint/2010/main" val="22235814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Column A">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5" y="1598576"/>
            <a:ext cx="3590488"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304817"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13">
            <a:extLst>
              <a:ext uri="{FF2B5EF4-FFF2-40B4-BE49-F238E27FC236}">
                <a16:creationId xmlns:a16="http://schemas.microsoft.com/office/drawing/2014/main" id="{9AAB19FE-5A48-524F-A9A3-D2B967947BD3}"/>
              </a:ext>
            </a:extLst>
          </p:cNvPr>
          <p:cNvSpPr>
            <a:spLocks noGrp="1"/>
          </p:cNvSpPr>
          <p:nvPr>
            <p:ph type="body" sz="quarter" idx="18"/>
          </p:nvPr>
        </p:nvSpPr>
        <p:spPr>
          <a:xfrm>
            <a:off x="4304817" y="1598576"/>
            <a:ext cx="3590488"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47551"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13">
            <a:extLst>
              <a:ext uri="{FF2B5EF4-FFF2-40B4-BE49-F238E27FC236}">
                <a16:creationId xmlns:a16="http://schemas.microsoft.com/office/drawing/2014/main" id="{A8B6F19C-2C9C-624C-A456-EA04E5F0FA38}"/>
              </a:ext>
            </a:extLst>
          </p:cNvPr>
          <p:cNvSpPr>
            <a:spLocks noGrp="1"/>
          </p:cNvSpPr>
          <p:nvPr>
            <p:ph type="body" sz="quarter" idx="20"/>
          </p:nvPr>
        </p:nvSpPr>
        <p:spPr>
          <a:xfrm>
            <a:off x="8247551" y="1598576"/>
            <a:ext cx="3590488"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itle 1">
            <a:extLst>
              <a:ext uri="{FF2B5EF4-FFF2-40B4-BE49-F238E27FC236}">
                <a16:creationId xmlns:a16="http://schemas.microsoft.com/office/drawing/2014/main" id="{60715C27-F856-6E44-89DB-EF8149A0ED23}"/>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6" name="Text Placeholder 6">
            <a:extLst>
              <a:ext uri="{FF2B5EF4-FFF2-40B4-BE49-F238E27FC236}">
                <a16:creationId xmlns:a16="http://schemas.microsoft.com/office/drawing/2014/main" id="{CE989158-5FF6-EA4C-8C3C-0C39028ADEA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7089579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74282"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297025"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19768"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6" name="Text Placeholder 5">
            <a:extLst>
              <a:ext uri="{FF2B5EF4-FFF2-40B4-BE49-F238E27FC236}">
                <a16:creationId xmlns:a16="http://schemas.microsoft.com/office/drawing/2014/main" id="{96F05814-AC4F-D44C-84AF-040B00F28C32}"/>
              </a:ext>
            </a:extLst>
          </p:cNvPr>
          <p:cNvSpPr>
            <a:spLocks noGrp="1"/>
          </p:cNvSpPr>
          <p:nvPr>
            <p:ph type="body" sz="quarter" idx="21"/>
          </p:nvPr>
        </p:nvSpPr>
        <p:spPr>
          <a:xfrm>
            <a:off x="764748" y="2866197"/>
            <a:ext cx="2824482" cy="2824482"/>
          </a:xfrm>
          <a:prstGeom prst="ellipse">
            <a:avLst/>
          </a:prstGeom>
          <a:solidFill>
            <a:schemeClr val="bg1"/>
          </a:solidFill>
          <a:ln w="254000">
            <a:gradFill>
              <a:gsLst>
                <a:gs pos="0">
                  <a:schemeClr val="accent3"/>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18" name="Text Placeholder 5">
            <a:extLst>
              <a:ext uri="{FF2B5EF4-FFF2-40B4-BE49-F238E27FC236}">
                <a16:creationId xmlns:a16="http://schemas.microsoft.com/office/drawing/2014/main" id="{95F90450-7F96-3F44-B50E-A145979EBBFE}"/>
              </a:ext>
            </a:extLst>
          </p:cNvPr>
          <p:cNvSpPr>
            <a:spLocks noGrp="1"/>
          </p:cNvSpPr>
          <p:nvPr>
            <p:ph type="body" sz="quarter" idx="23"/>
          </p:nvPr>
        </p:nvSpPr>
        <p:spPr>
          <a:xfrm>
            <a:off x="4683759" y="2866197"/>
            <a:ext cx="2824482" cy="2824482"/>
          </a:xfrm>
          <a:prstGeom prst="ellipse">
            <a:avLst/>
          </a:prstGeom>
          <a:solidFill>
            <a:schemeClr val="bg1"/>
          </a:solidFill>
          <a:ln w="254000">
            <a:gradFill>
              <a:gsLst>
                <a:gs pos="0">
                  <a:schemeClr val="accent2"/>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1" name="Text Placeholder 5">
            <a:extLst>
              <a:ext uri="{FF2B5EF4-FFF2-40B4-BE49-F238E27FC236}">
                <a16:creationId xmlns:a16="http://schemas.microsoft.com/office/drawing/2014/main" id="{DB9FE91F-E450-6B40-9F8E-B26B3EA63418}"/>
              </a:ext>
            </a:extLst>
          </p:cNvPr>
          <p:cNvSpPr>
            <a:spLocks noGrp="1"/>
          </p:cNvSpPr>
          <p:nvPr>
            <p:ph type="body" sz="quarter" idx="25"/>
          </p:nvPr>
        </p:nvSpPr>
        <p:spPr>
          <a:xfrm>
            <a:off x="8610234" y="2866197"/>
            <a:ext cx="2824482" cy="2824482"/>
          </a:xfrm>
          <a:prstGeom prst="ellipse">
            <a:avLst/>
          </a:prstGeom>
          <a:solidFill>
            <a:schemeClr val="bg1"/>
          </a:solidFill>
          <a:ln w="254000">
            <a:gradFill>
              <a:gsLst>
                <a:gs pos="0">
                  <a:schemeClr val="accent3"/>
                </a:gs>
                <a:gs pos="100000">
                  <a:schemeClr val="accent5"/>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0" name="Title 1">
            <a:extLst>
              <a:ext uri="{FF2B5EF4-FFF2-40B4-BE49-F238E27FC236}">
                <a16:creationId xmlns:a16="http://schemas.microsoft.com/office/drawing/2014/main" id="{CEB58250-82F7-6B4B-B42A-45218664A02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75EC05FE-0131-F54C-99D0-B575E1799AD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2775073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Column C">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50CC06FC-1D60-C641-A029-97ADFB0B1AA5}"/>
              </a:ext>
            </a:extLst>
          </p:cNvPr>
          <p:cNvPicPr>
            <a:picLocks noChangeAspect="1"/>
          </p:cNvPicPr>
          <p:nvPr userDrawn="1"/>
        </p:nvPicPr>
        <p:blipFill rotWithShape="1">
          <a:blip r:embed="rId2"/>
          <a:srcRect t="-816" b="50000"/>
          <a:stretch/>
        </p:blipFill>
        <p:spPr>
          <a:xfrm flipH="1">
            <a:off x="0" y="2857811"/>
            <a:ext cx="12192000" cy="4000189"/>
          </a:xfrm>
          <a:prstGeom prst="rect">
            <a:avLst/>
          </a:prstGeom>
        </p:spPr>
      </p:pic>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398521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3 Column C">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765616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Column D">
    <p:spTree>
      <p:nvGrpSpPr>
        <p:cNvPr id="1" name=""/>
        <p:cNvGrpSpPr/>
        <p:nvPr/>
      </p:nvGrpSpPr>
      <p:grpSpPr>
        <a:xfrm>
          <a:off x="0" y="0"/>
          <a:ext cx="0" cy="0"/>
          <a:chOff x="0" y="0"/>
          <a:chExt cx="0" cy="0"/>
        </a:xfrm>
      </p:grpSpPr>
      <p:sp>
        <p:nvSpPr>
          <p:cNvPr id="26" name="Picture Placeholder 27">
            <a:extLst>
              <a:ext uri="{FF2B5EF4-FFF2-40B4-BE49-F238E27FC236}">
                <a16:creationId xmlns:a16="http://schemas.microsoft.com/office/drawing/2014/main" id="{F3D94450-2F86-3B49-AD95-2C5BB55E5695}"/>
              </a:ext>
            </a:extLst>
          </p:cNvPr>
          <p:cNvSpPr>
            <a:spLocks noGrp="1" noChangeAspect="1"/>
          </p:cNvSpPr>
          <p:nvPr>
            <p:ph type="pic" sz="quarter" idx="20" hasCustomPrompt="1"/>
          </p:nvPr>
        </p:nvSpPr>
        <p:spPr>
          <a:xfrm>
            <a:off x="1576766"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0" name="Picture Placeholder 27">
            <a:extLst>
              <a:ext uri="{FF2B5EF4-FFF2-40B4-BE49-F238E27FC236}">
                <a16:creationId xmlns:a16="http://schemas.microsoft.com/office/drawing/2014/main" id="{1BBC6740-E271-B842-8CEB-4D2773859278}"/>
              </a:ext>
            </a:extLst>
          </p:cNvPr>
          <p:cNvSpPr>
            <a:spLocks noGrp="1" noChangeAspect="1"/>
          </p:cNvSpPr>
          <p:nvPr>
            <p:ph type="pic" sz="quarter" idx="29" hasCustomPrompt="1"/>
          </p:nvPr>
        </p:nvSpPr>
        <p:spPr>
          <a:xfrm>
            <a:off x="5433813"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1" name="Picture Placeholder 27">
            <a:extLst>
              <a:ext uri="{FF2B5EF4-FFF2-40B4-BE49-F238E27FC236}">
                <a16:creationId xmlns:a16="http://schemas.microsoft.com/office/drawing/2014/main" id="{5297FC56-9490-2E48-B71D-72D58B077932}"/>
              </a:ext>
            </a:extLst>
          </p:cNvPr>
          <p:cNvSpPr>
            <a:spLocks noGrp="1" noChangeAspect="1"/>
          </p:cNvSpPr>
          <p:nvPr>
            <p:ph type="pic" sz="quarter" idx="30" hasCustomPrompt="1"/>
          </p:nvPr>
        </p:nvSpPr>
        <p:spPr>
          <a:xfrm>
            <a:off x="9290860"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5" name="Text Placeholder 2">
            <a:extLst>
              <a:ext uri="{FF2B5EF4-FFF2-40B4-BE49-F238E27FC236}">
                <a16:creationId xmlns:a16="http://schemas.microsoft.com/office/drawing/2014/main" id="{0E4A9F0B-1468-E441-A62F-73DB0B324374}"/>
              </a:ext>
            </a:extLst>
          </p:cNvPr>
          <p:cNvSpPr>
            <a:spLocks noGrp="1"/>
          </p:cNvSpPr>
          <p:nvPr>
            <p:ph type="body" sz="quarter" idx="31" hasCustomPrompt="1"/>
          </p:nvPr>
        </p:nvSpPr>
        <p:spPr>
          <a:xfrm>
            <a:off x="37898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95869465-E0EA-4E48-BD1F-6EF1BE487B60}"/>
              </a:ext>
            </a:extLst>
          </p:cNvPr>
          <p:cNvSpPr>
            <a:spLocks noGrp="1"/>
          </p:cNvSpPr>
          <p:nvPr>
            <p:ph type="body" sz="quarter" idx="33" hasCustomPrompt="1"/>
          </p:nvPr>
        </p:nvSpPr>
        <p:spPr>
          <a:xfrm>
            <a:off x="4234646"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F43FA3AC-37D0-E44F-8D92-A4EC8968FE11}"/>
              </a:ext>
            </a:extLst>
          </p:cNvPr>
          <p:cNvSpPr>
            <a:spLocks noGrp="1"/>
          </p:cNvSpPr>
          <p:nvPr>
            <p:ph type="body" sz="quarter" idx="34" hasCustomPrompt="1"/>
          </p:nvPr>
        </p:nvSpPr>
        <p:spPr>
          <a:xfrm>
            <a:off x="809031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itle 1">
            <a:extLst>
              <a:ext uri="{FF2B5EF4-FFF2-40B4-BE49-F238E27FC236}">
                <a16:creationId xmlns:a16="http://schemas.microsoft.com/office/drawing/2014/main" id="{E3FF8EAC-C4DB-5B42-A692-D1BEB2EA68BD}"/>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F31EB1D6-78AF-E144-80F7-93A594BF1DCB}"/>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91863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Column 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noChangeAspect="1"/>
          </p:cNvSpPr>
          <p:nvPr>
            <p:ph type="pic" sz="quarter" idx="10" hasCustomPrompt="1"/>
          </p:nvPr>
        </p:nvSpPr>
        <p:spPr>
          <a:xfrm>
            <a:off x="0" y="0"/>
            <a:ext cx="12192000" cy="1991360"/>
          </a:xfrm>
          <a:prstGeom prst="rect">
            <a:avLst/>
          </a:prstGeom>
          <a:solidFill>
            <a:schemeClr val="tx2"/>
          </a:solidFill>
        </p:spPr>
        <p:txBody>
          <a:bodyPr anchor="ctr"/>
          <a:lstStyle>
            <a:lvl1pPr marL="0" indent="0" algn="ctr">
              <a:buNone/>
              <a:defRPr>
                <a:latin typeface="+mn-lt"/>
              </a:defRPr>
            </a:lvl1pPr>
          </a:lstStyle>
          <a:p>
            <a:r>
              <a:rPr lang="en-US"/>
              <a:t>Click to add image</a:t>
            </a:r>
          </a:p>
        </p:txBody>
      </p:sp>
      <p:sp>
        <p:nvSpPr>
          <p:cNvPr id="9" name="Text Placeholder 6">
            <a:extLst>
              <a:ext uri="{FF2B5EF4-FFF2-40B4-BE49-F238E27FC236}">
                <a16:creationId xmlns:a16="http://schemas.microsoft.com/office/drawing/2014/main" id="{F98307C1-27A1-CE4D-BFA3-EF2E968A379B}"/>
              </a:ext>
            </a:extLst>
          </p:cNvPr>
          <p:cNvSpPr>
            <a:spLocks noGrp="1"/>
          </p:cNvSpPr>
          <p:nvPr userDrawn="1">
            <p:ph type="body" sz="quarter" idx="12" hasCustomPrompt="1"/>
          </p:nvPr>
        </p:nvSpPr>
        <p:spPr>
          <a:xfrm>
            <a:off x="381743" y="3131071"/>
            <a:ext cx="11428509" cy="1877437"/>
          </a:xfrm>
          <a:prstGeom prst="rect">
            <a:avLst/>
          </a:prstGeom>
        </p:spPr>
        <p:txBody>
          <a:bodyPr numCol="3" spcCol="182880" anchor="t">
            <a:spAutoFit/>
          </a:bodyPr>
          <a:lstStyle>
            <a:lvl1pPr marL="0" indent="0">
              <a:lnSpc>
                <a:spcPct val="100000"/>
              </a:lnSpc>
              <a:buNone/>
              <a:tabLst/>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endParaRPr lang="en-US" sz="1600" b="1">
              <a:solidFill>
                <a:schemeClr val="accent2"/>
              </a:solidFill>
            </a:endParaRPr>
          </a:p>
          <a:p>
            <a:pPr marL="0" indent="0">
              <a:buNone/>
            </a:pPr>
            <a:endParaRPr lang="en-US" sz="1600" b="1">
              <a:solidFill>
                <a:schemeClr val="accent2"/>
              </a:solidFill>
            </a:endParaRPr>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br>
              <a:rPr lang="en-US" sz="1600"/>
            </a:br>
            <a:endParaRPr lang="en-US" sz="1600"/>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p>
          <a:p>
            <a:pPr marL="0" indent="0">
              <a:buNone/>
            </a:pPr>
            <a:endParaRPr lang="en-US" sz="1600"/>
          </a:p>
        </p:txBody>
      </p:sp>
      <p:sp>
        <p:nvSpPr>
          <p:cNvPr id="5" name="Title 1">
            <a:extLst>
              <a:ext uri="{FF2B5EF4-FFF2-40B4-BE49-F238E27FC236}">
                <a16:creationId xmlns:a16="http://schemas.microsoft.com/office/drawing/2014/main" id="{03F2CFFD-F286-0F45-AD6F-D316A2305E1C}"/>
              </a:ext>
            </a:extLst>
          </p:cNvPr>
          <p:cNvSpPr>
            <a:spLocks noGrp="1"/>
          </p:cNvSpPr>
          <p:nvPr>
            <p:ph type="title" hasCustomPrompt="1"/>
          </p:nvPr>
        </p:nvSpPr>
        <p:spPr>
          <a:xfrm>
            <a:off x="381744" y="2509820"/>
            <a:ext cx="11428512" cy="515526"/>
          </a:xfrm>
          <a:prstGeom prst="rect">
            <a:avLst/>
          </a:prstGeom>
        </p:spPr>
        <p:txBody>
          <a:bodyPr anchor="t">
            <a:spAutoFit/>
          </a:bodyPr>
          <a:lstStyle>
            <a:lvl1pPr algn="l">
              <a:lnSpc>
                <a:spcPts val="3300"/>
              </a:lnSpc>
              <a:defRPr>
                <a:latin typeface="+mn-lt"/>
              </a:defRPr>
            </a:lvl1pPr>
          </a:lstStyle>
          <a:p>
            <a:r>
              <a:rPr lang="en-US"/>
              <a:t>Click to edit title</a:t>
            </a:r>
          </a:p>
        </p:txBody>
      </p:sp>
    </p:spTree>
    <p:extLst>
      <p:ext uri="{BB962C8B-B14F-4D97-AF65-F5344CB8AC3E}">
        <p14:creationId xmlns:p14="http://schemas.microsoft.com/office/powerpoint/2010/main" val="35695164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 Column A">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6" y="1598576"/>
            <a:ext cx="2676082"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1" name="Text Placeholder 13">
            <a:extLst>
              <a:ext uri="{FF2B5EF4-FFF2-40B4-BE49-F238E27FC236}">
                <a16:creationId xmlns:a16="http://schemas.microsoft.com/office/drawing/2014/main" id="{BA6DCC96-9649-A949-91EC-222DE27DDD74}"/>
              </a:ext>
            </a:extLst>
          </p:cNvPr>
          <p:cNvSpPr>
            <a:spLocks noGrp="1"/>
          </p:cNvSpPr>
          <p:nvPr>
            <p:ph type="body" sz="quarter" idx="18"/>
          </p:nvPr>
        </p:nvSpPr>
        <p:spPr>
          <a:xfrm>
            <a:off x="3299222" y="1598576"/>
            <a:ext cx="2676082"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13">
            <a:extLst>
              <a:ext uri="{FF2B5EF4-FFF2-40B4-BE49-F238E27FC236}">
                <a16:creationId xmlns:a16="http://schemas.microsoft.com/office/drawing/2014/main" id="{599DDD08-DC66-0E45-97F6-EFAFDC84655E}"/>
              </a:ext>
            </a:extLst>
          </p:cNvPr>
          <p:cNvSpPr>
            <a:spLocks noGrp="1"/>
          </p:cNvSpPr>
          <p:nvPr>
            <p:ph type="body" sz="quarter" idx="20"/>
          </p:nvPr>
        </p:nvSpPr>
        <p:spPr>
          <a:xfrm>
            <a:off x="6216698" y="1598576"/>
            <a:ext cx="2676082"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0" name="Text Placeholder 13">
            <a:extLst>
              <a:ext uri="{FF2B5EF4-FFF2-40B4-BE49-F238E27FC236}">
                <a16:creationId xmlns:a16="http://schemas.microsoft.com/office/drawing/2014/main" id="{1C5C7870-0F69-CA47-94F7-F6E52D090C33}"/>
              </a:ext>
            </a:extLst>
          </p:cNvPr>
          <p:cNvSpPr>
            <a:spLocks noGrp="1"/>
          </p:cNvSpPr>
          <p:nvPr>
            <p:ph type="body" sz="quarter" idx="22"/>
          </p:nvPr>
        </p:nvSpPr>
        <p:spPr>
          <a:xfrm>
            <a:off x="9134174" y="1598576"/>
            <a:ext cx="2676082" cy="477500"/>
          </a:xfrm>
          <a:prstGeom prst="snip2DiagRect">
            <a:avLst/>
          </a:prstGeom>
          <a:solidFill>
            <a:schemeClr val="accent3"/>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1" name="Text Placeholder 2">
            <a:extLst>
              <a:ext uri="{FF2B5EF4-FFF2-40B4-BE49-F238E27FC236}">
                <a16:creationId xmlns:a16="http://schemas.microsoft.com/office/drawing/2014/main" id="{17AE11C7-E0E6-DB44-A405-51680107560B}"/>
              </a:ext>
            </a:extLst>
          </p:cNvPr>
          <p:cNvSpPr>
            <a:spLocks noGrp="1"/>
          </p:cNvSpPr>
          <p:nvPr>
            <p:ph type="body" sz="quarter" idx="31" hasCustomPrompt="1"/>
          </p:nvPr>
        </p:nvSpPr>
        <p:spPr>
          <a:xfrm>
            <a:off x="381744" y="2249487"/>
            <a:ext cx="2676082" cy="2359025"/>
          </a:xfrm>
          <a:prstGeom prst="rect">
            <a:avLst/>
          </a:prstGeom>
        </p:spPr>
        <p:txBody>
          <a:bodyPr/>
          <a:lstStyle>
            <a:lvl1pPr marL="11113" indent="0">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63931AD5-65D7-EE47-9CF0-F83832A0E8FA}"/>
              </a:ext>
            </a:extLst>
          </p:cNvPr>
          <p:cNvSpPr>
            <a:spLocks noGrp="1"/>
          </p:cNvSpPr>
          <p:nvPr>
            <p:ph type="body" sz="quarter" idx="32" hasCustomPrompt="1"/>
          </p:nvPr>
        </p:nvSpPr>
        <p:spPr>
          <a:xfrm>
            <a:off x="9119667"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3" name="Text Placeholder 2">
            <a:extLst>
              <a:ext uri="{FF2B5EF4-FFF2-40B4-BE49-F238E27FC236}">
                <a16:creationId xmlns:a16="http://schemas.microsoft.com/office/drawing/2014/main" id="{08C2A7B5-D42D-4D4D-B46C-4D50B7C134D2}"/>
              </a:ext>
            </a:extLst>
          </p:cNvPr>
          <p:cNvSpPr>
            <a:spLocks noGrp="1"/>
          </p:cNvSpPr>
          <p:nvPr>
            <p:ph type="body" sz="quarter" idx="33" hasCustomPrompt="1"/>
          </p:nvPr>
        </p:nvSpPr>
        <p:spPr>
          <a:xfrm>
            <a:off x="3294385"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4" name="Text Placeholder 2">
            <a:extLst>
              <a:ext uri="{FF2B5EF4-FFF2-40B4-BE49-F238E27FC236}">
                <a16:creationId xmlns:a16="http://schemas.microsoft.com/office/drawing/2014/main" id="{4D94F360-1E9D-9246-8040-4D3D6AD071B9}"/>
              </a:ext>
            </a:extLst>
          </p:cNvPr>
          <p:cNvSpPr>
            <a:spLocks noGrp="1"/>
          </p:cNvSpPr>
          <p:nvPr>
            <p:ph type="body" sz="quarter" idx="34" hasCustomPrompt="1"/>
          </p:nvPr>
        </p:nvSpPr>
        <p:spPr>
          <a:xfrm>
            <a:off x="6207026"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5" name="Title 1">
            <a:extLst>
              <a:ext uri="{FF2B5EF4-FFF2-40B4-BE49-F238E27FC236}">
                <a16:creationId xmlns:a16="http://schemas.microsoft.com/office/drawing/2014/main" id="{95B5D154-4C4B-A34F-9EA6-C65B7E3D29B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6" name="Text Placeholder 6">
            <a:extLst>
              <a:ext uri="{FF2B5EF4-FFF2-40B4-BE49-F238E27FC236}">
                <a16:creationId xmlns:a16="http://schemas.microsoft.com/office/drawing/2014/main" id="{BF17B926-2A46-1D43-87C8-96E615B1A7CA}"/>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963480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 Column B">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062E7189-E48F-A947-A8D1-6862AAF88CBE}"/>
              </a:ext>
            </a:extLst>
          </p:cNvPr>
          <p:cNvSpPr>
            <a:spLocks noGrp="1" noChangeAspect="1"/>
          </p:cNvSpPr>
          <p:nvPr>
            <p:ph type="pic" sz="quarter" idx="20" hasCustomPrompt="1"/>
          </p:nvPr>
        </p:nvSpPr>
        <p:spPr>
          <a:xfrm>
            <a:off x="800019"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0" name="Picture Placeholder 9">
            <a:extLst>
              <a:ext uri="{FF2B5EF4-FFF2-40B4-BE49-F238E27FC236}">
                <a16:creationId xmlns:a16="http://schemas.microsoft.com/office/drawing/2014/main" id="{7D1A7942-8715-C54A-84A5-DB708CA25B92}"/>
              </a:ext>
            </a:extLst>
          </p:cNvPr>
          <p:cNvSpPr>
            <a:spLocks noGrp="1" noChangeAspect="1"/>
          </p:cNvSpPr>
          <p:nvPr>
            <p:ph type="pic" sz="quarter" idx="21" hasCustomPrompt="1"/>
          </p:nvPr>
        </p:nvSpPr>
        <p:spPr>
          <a:xfrm>
            <a:off x="3720523"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1" name="Picture Placeholder 9">
            <a:extLst>
              <a:ext uri="{FF2B5EF4-FFF2-40B4-BE49-F238E27FC236}">
                <a16:creationId xmlns:a16="http://schemas.microsoft.com/office/drawing/2014/main" id="{9E51F835-B5F0-BE42-B171-BE5FC4476451}"/>
              </a:ext>
            </a:extLst>
          </p:cNvPr>
          <p:cNvSpPr>
            <a:spLocks noGrp="1" noChangeAspect="1"/>
          </p:cNvSpPr>
          <p:nvPr>
            <p:ph type="pic" sz="quarter" idx="22" hasCustomPrompt="1"/>
          </p:nvPr>
        </p:nvSpPr>
        <p:spPr>
          <a:xfrm>
            <a:off x="6641027"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5" name="Picture Placeholder 9">
            <a:extLst>
              <a:ext uri="{FF2B5EF4-FFF2-40B4-BE49-F238E27FC236}">
                <a16:creationId xmlns:a16="http://schemas.microsoft.com/office/drawing/2014/main" id="{BFD5D924-2489-7848-A2B5-F27E9C686D74}"/>
              </a:ext>
            </a:extLst>
          </p:cNvPr>
          <p:cNvSpPr>
            <a:spLocks noGrp="1" noChangeAspect="1"/>
          </p:cNvSpPr>
          <p:nvPr>
            <p:ph type="pic" sz="quarter" idx="26" hasCustomPrompt="1"/>
          </p:nvPr>
        </p:nvSpPr>
        <p:spPr>
          <a:xfrm>
            <a:off x="9561531"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6" name="Text Placeholder 2">
            <a:extLst>
              <a:ext uri="{FF2B5EF4-FFF2-40B4-BE49-F238E27FC236}">
                <a16:creationId xmlns:a16="http://schemas.microsoft.com/office/drawing/2014/main" id="{8311E1D6-7AE5-7F48-865F-27ED07862C13}"/>
              </a:ext>
            </a:extLst>
          </p:cNvPr>
          <p:cNvSpPr>
            <a:spLocks noGrp="1"/>
          </p:cNvSpPr>
          <p:nvPr>
            <p:ph type="body" sz="quarter" idx="31" hasCustomPrompt="1"/>
          </p:nvPr>
        </p:nvSpPr>
        <p:spPr>
          <a:xfrm>
            <a:off x="38174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ext Placeholder 2">
            <a:extLst>
              <a:ext uri="{FF2B5EF4-FFF2-40B4-BE49-F238E27FC236}">
                <a16:creationId xmlns:a16="http://schemas.microsoft.com/office/drawing/2014/main" id="{65BF5C85-9126-1E45-8822-48E317CA82CF}"/>
              </a:ext>
            </a:extLst>
          </p:cNvPr>
          <p:cNvSpPr>
            <a:spLocks noGrp="1"/>
          </p:cNvSpPr>
          <p:nvPr>
            <p:ph type="body" sz="quarter" idx="32" hasCustomPrompt="1"/>
          </p:nvPr>
        </p:nvSpPr>
        <p:spPr>
          <a:xfrm>
            <a:off x="915998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AAEF1FD8-1D5B-0246-A2E4-415240B55F27}"/>
              </a:ext>
            </a:extLst>
          </p:cNvPr>
          <p:cNvSpPr>
            <a:spLocks noGrp="1"/>
          </p:cNvSpPr>
          <p:nvPr>
            <p:ph type="body" sz="quarter" idx="33" hasCustomPrompt="1"/>
          </p:nvPr>
        </p:nvSpPr>
        <p:spPr>
          <a:xfrm>
            <a:off x="330782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5641557F-F7C4-764B-8DDE-904C720FF43A}"/>
              </a:ext>
            </a:extLst>
          </p:cNvPr>
          <p:cNvSpPr>
            <a:spLocks noGrp="1"/>
          </p:cNvSpPr>
          <p:nvPr>
            <p:ph type="body" sz="quarter" idx="34" hasCustomPrompt="1"/>
          </p:nvPr>
        </p:nvSpPr>
        <p:spPr>
          <a:xfrm>
            <a:off x="623390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4" name="Title 1">
            <a:extLst>
              <a:ext uri="{FF2B5EF4-FFF2-40B4-BE49-F238E27FC236}">
                <a16:creationId xmlns:a16="http://schemas.microsoft.com/office/drawing/2014/main" id="{B2C0FA36-DA64-F344-A13D-66500717C3C5}"/>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91D3F80E-C33E-8F42-9FD9-96DF5681BAE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37423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 Column A">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1546150"/>
            <a:ext cx="11428510" cy="550962"/>
          </a:xfrm>
          <a:prstGeom prst="snip2DiagRect">
            <a:avLst/>
          </a:prstGeom>
          <a:gradFill>
            <a:gsLst>
              <a:gs pos="15000">
                <a:schemeClr val="accent1"/>
              </a:gs>
              <a:gs pos="85000">
                <a:schemeClr val="accent2"/>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1663"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0557"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9451"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85BAB62B-EFC6-B74F-88E5-BAB161A2221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BE5598C1-ED76-BE43-A6EC-4F313A80D100}"/>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ext Placeholder 29">
            <a:extLst>
              <a:ext uri="{FF2B5EF4-FFF2-40B4-BE49-F238E27FC236}">
                <a16:creationId xmlns:a16="http://schemas.microsoft.com/office/drawing/2014/main" id="{0BC2E712-DECC-7E44-839B-0855D065689C}"/>
              </a:ext>
            </a:extLst>
          </p:cNvPr>
          <p:cNvSpPr>
            <a:spLocks noGrp="1"/>
          </p:cNvSpPr>
          <p:nvPr>
            <p:ph type="body" sz="quarter" idx="26" hasCustomPrompt="1"/>
          </p:nvPr>
        </p:nvSpPr>
        <p:spPr>
          <a:xfrm>
            <a:off x="4706993" y="5364911"/>
            <a:ext cx="2778014" cy="449354"/>
          </a:xfrm>
          <a:prstGeom prst="rect">
            <a:avLst/>
          </a:prstGeom>
          <a:ln w="25400" cap="rnd">
            <a:gradFill flip="none" rotWithShape="1">
              <a:gsLst>
                <a:gs pos="90000">
                  <a:schemeClr val="accent2">
                    <a:alpha val="0"/>
                  </a:schemeClr>
                </a:gs>
                <a:gs pos="100000">
                  <a:schemeClr val="accent2"/>
                </a:gs>
              </a:gsLst>
              <a:path path="circle">
                <a:fillToRect l="50000" t="50000" r="50000" b="50000"/>
              </a:path>
              <a:tileRect/>
            </a:gradFill>
          </a:ln>
        </p:spPr>
        <p:txBody>
          <a:bodyPr wrap="square" tIns="91440" bIns="109728" anchor="ctr">
            <a:spAutoFit/>
          </a:bodyPr>
          <a:lstStyle>
            <a:lvl1pPr marL="0" indent="0" algn="ctr">
              <a:spcAft>
                <a:spcPts val="0"/>
              </a:spcAft>
              <a:buNone/>
              <a:defRPr sz="1600" b="1">
                <a:solidFill>
                  <a:schemeClr val="accent2"/>
                </a:solidFill>
                <a:latin typeface="+mn-lt"/>
              </a:defRPr>
            </a:lvl1pPr>
            <a:lvl2pPr algn="ctr">
              <a:buNone/>
              <a:defRPr/>
            </a:lvl2pPr>
            <a:lvl3pPr algn="ctr">
              <a:buNone/>
              <a:defRPr/>
            </a:lvl3pPr>
            <a:lvl4pPr algn="ctr">
              <a:buNone/>
              <a:defRPr/>
            </a:lvl4pPr>
            <a:lvl5pPr algn="ctr">
              <a:buNone/>
              <a:defRPr/>
            </a:lvl5pPr>
          </a:lstStyle>
          <a:p>
            <a:pPr lvl="0"/>
            <a:r>
              <a:rPr lang="en-US"/>
              <a:t>Click to edit key take-away </a:t>
            </a:r>
          </a:p>
        </p:txBody>
      </p:sp>
    </p:spTree>
    <p:extLst>
      <p:ext uri="{BB962C8B-B14F-4D97-AF65-F5344CB8AC3E}">
        <p14:creationId xmlns:p14="http://schemas.microsoft.com/office/powerpoint/2010/main" val="3153153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 Column B">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2449261"/>
            <a:ext cx="11428510" cy="550962"/>
          </a:xfrm>
          <a:prstGeom prst="snip2DiagRect">
            <a:avLst/>
          </a:prstGeom>
          <a:gradFill>
            <a:gsLst>
              <a:gs pos="15000">
                <a:schemeClr val="accent1"/>
              </a:gs>
              <a:gs pos="85000">
                <a:schemeClr val="accent3"/>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4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6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6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931FC491-9817-BF4B-9758-D2C7A58BE820}"/>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D802A478-DD44-6640-9A39-6954EF7CE191}"/>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Picture Placeholder 5">
            <a:extLst>
              <a:ext uri="{FF2B5EF4-FFF2-40B4-BE49-F238E27FC236}">
                <a16:creationId xmlns:a16="http://schemas.microsoft.com/office/drawing/2014/main" id="{79EDA819-D66A-C54C-BC9D-6CAD33B6F9BF}"/>
              </a:ext>
            </a:extLst>
          </p:cNvPr>
          <p:cNvSpPr>
            <a:spLocks noGrp="1" noChangeAspect="1"/>
          </p:cNvSpPr>
          <p:nvPr>
            <p:ph type="pic" sz="quarter" idx="26" hasCustomPrompt="1"/>
          </p:nvPr>
        </p:nvSpPr>
        <p:spPr>
          <a:xfrm>
            <a:off x="1032919"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2" name="Picture Placeholder 5">
            <a:extLst>
              <a:ext uri="{FF2B5EF4-FFF2-40B4-BE49-F238E27FC236}">
                <a16:creationId xmlns:a16="http://schemas.microsoft.com/office/drawing/2014/main" id="{909DA517-71CC-404C-AAA0-06FA5B82ADAB}"/>
              </a:ext>
            </a:extLst>
          </p:cNvPr>
          <p:cNvSpPr>
            <a:spLocks noGrp="1" noChangeAspect="1"/>
          </p:cNvSpPr>
          <p:nvPr>
            <p:ph type="pic" sz="quarter" idx="27" hasCustomPrompt="1"/>
          </p:nvPr>
        </p:nvSpPr>
        <p:spPr>
          <a:xfrm>
            <a:off x="3304450"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3" name="Picture Placeholder 5">
            <a:extLst>
              <a:ext uri="{FF2B5EF4-FFF2-40B4-BE49-F238E27FC236}">
                <a16:creationId xmlns:a16="http://schemas.microsoft.com/office/drawing/2014/main" id="{70F2428D-3E0A-5546-8CA6-7F9938888BCC}"/>
              </a:ext>
            </a:extLst>
          </p:cNvPr>
          <p:cNvSpPr>
            <a:spLocks noGrp="1" noChangeAspect="1"/>
          </p:cNvSpPr>
          <p:nvPr>
            <p:ph type="pic" sz="quarter" idx="28" hasCustomPrompt="1"/>
          </p:nvPr>
        </p:nvSpPr>
        <p:spPr>
          <a:xfrm>
            <a:off x="5575982"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4" name="Picture Placeholder 5">
            <a:extLst>
              <a:ext uri="{FF2B5EF4-FFF2-40B4-BE49-F238E27FC236}">
                <a16:creationId xmlns:a16="http://schemas.microsoft.com/office/drawing/2014/main" id="{94ADE8A5-29C0-E14E-A875-7871ABED47B4}"/>
              </a:ext>
            </a:extLst>
          </p:cNvPr>
          <p:cNvSpPr>
            <a:spLocks noGrp="1" noChangeAspect="1"/>
          </p:cNvSpPr>
          <p:nvPr>
            <p:ph type="pic" sz="quarter" idx="29" hasCustomPrompt="1"/>
          </p:nvPr>
        </p:nvSpPr>
        <p:spPr>
          <a:xfrm>
            <a:off x="7847514"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5" name="Picture Placeholder 5">
            <a:extLst>
              <a:ext uri="{FF2B5EF4-FFF2-40B4-BE49-F238E27FC236}">
                <a16:creationId xmlns:a16="http://schemas.microsoft.com/office/drawing/2014/main" id="{E4F4E264-160C-3D4F-8D8A-28F73F0FF72C}"/>
              </a:ext>
            </a:extLst>
          </p:cNvPr>
          <p:cNvSpPr>
            <a:spLocks noGrp="1" noChangeAspect="1"/>
          </p:cNvSpPr>
          <p:nvPr>
            <p:ph type="pic" sz="quarter" idx="30" hasCustomPrompt="1"/>
          </p:nvPr>
        </p:nvSpPr>
        <p:spPr>
          <a:xfrm>
            <a:off x="10119045" y="1359398"/>
            <a:ext cx="1015800" cy="1017140"/>
          </a:xfrm>
          <a:prstGeom prst="ellipse">
            <a:avLst/>
          </a:prstGeom>
        </p:spPr>
        <p:txBody>
          <a:bodyPr lIns="0" tIns="0" rIns="0" bIns="0" anchor="ctr"/>
          <a:lstStyle>
            <a:lvl1pPr algn="ctr">
              <a:buFontTx/>
              <a:buNone/>
              <a:defRPr sz="1400"/>
            </a:lvl1pPr>
          </a:lstStyle>
          <a:p>
            <a:r>
              <a:rPr lang="en-US"/>
              <a:t>Icon</a:t>
            </a:r>
          </a:p>
        </p:txBody>
      </p:sp>
    </p:spTree>
    <p:extLst>
      <p:ext uri="{BB962C8B-B14F-4D97-AF65-F5344CB8AC3E}">
        <p14:creationId xmlns:p14="http://schemas.microsoft.com/office/powerpoint/2010/main" val="16283007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 Column C">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300AA855-3B77-8A48-99E7-DE9E569BE909}"/>
              </a:ext>
            </a:extLst>
          </p:cNvPr>
          <p:cNvSpPr>
            <a:spLocks noGrp="1"/>
          </p:cNvSpPr>
          <p:nvPr>
            <p:ph type="body" sz="quarter" idx="31" hasCustomPrompt="1"/>
          </p:nvPr>
        </p:nvSpPr>
        <p:spPr>
          <a:xfrm>
            <a:off x="373629"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9" name="Text Placeholder 2">
            <a:extLst>
              <a:ext uri="{FF2B5EF4-FFF2-40B4-BE49-F238E27FC236}">
                <a16:creationId xmlns:a16="http://schemas.microsoft.com/office/drawing/2014/main" id="{39651DEC-BE9B-724D-B833-1833D91D5A49}"/>
              </a:ext>
            </a:extLst>
          </p:cNvPr>
          <p:cNvSpPr>
            <a:spLocks noGrp="1"/>
          </p:cNvSpPr>
          <p:nvPr>
            <p:ph type="body" sz="quarter" idx="32" hasCustomPrompt="1"/>
          </p:nvPr>
        </p:nvSpPr>
        <p:spPr>
          <a:xfrm>
            <a:off x="2684775"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0" name="Text Placeholder 2">
            <a:extLst>
              <a:ext uri="{FF2B5EF4-FFF2-40B4-BE49-F238E27FC236}">
                <a16:creationId xmlns:a16="http://schemas.microsoft.com/office/drawing/2014/main" id="{FAF8E0F3-8CB0-8E45-A10E-34FB501411BF}"/>
              </a:ext>
            </a:extLst>
          </p:cNvPr>
          <p:cNvSpPr>
            <a:spLocks noGrp="1"/>
          </p:cNvSpPr>
          <p:nvPr>
            <p:ph type="body" sz="quarter" idx="33" hasCustomPrompt="1"/>
          </p:nvPr>
        </p:nvSpPr>
        <p:spPr>
          <a:xfrm>
            <a:off x="4995921"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1" name="Text Placeholder 2">
            <a:extLst>
              <a:ext uri="{FF2B5EF4-FFF2-40B4-BE49-F238E27FC236}">
                <a16:creationId xmlns:a16="http://schemas.microsoft.com/office/drawing/2014/main" id="{DAC650BB-B5D5-DD48-988A-2713630EEA09}"/>
              </a:ext>
            </a:extLst>
          </p:cNvPr>
          <p:cNvSpPr>
            <a:spLocks noGrp="1"/>
          </p:cNvSpPr>
          <p:nvPr>
            <p:ph type="body" sz="quarter" idx="34" hasCustomPrompt="1"/>
          </p:nvPr>
        </p:nvSpPr>
        <p:spPr>
          <a:xfrm>
            <a:off x="7307067"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89A8D07B-6CA0-004A-9FE2-B2A3FFDAB4E9}"/>
              </a:ext>
            </a:extLst>
          </p:cNvPr>
          <p:cNvSpPr>
            <a:spLocks noGrp="1"/>
          </p:cNvSpPr>
          <p:nvPr>
            <p:ph type="body" sz="quarter" idx="35" hasCustomPrompt="1"/>
          </p:nvPr>
        </p:nvSpPr>
        <p:spPr>
          <a:xfrm>
            <a:off x="9618213"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2" name="Title 1">
            <a:extLst>
              <a:ext uri="{FF2B5EF4-FFF2-40B4-BE49-F238E27FC236}">
                <a16:creationId xmlns:a16="http://schemas.microsoft.com/office/drawing/2014/main" id="{FA275C1E-AAE9-8B4F-97F2-CEDB1A04A0B0}"/>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F3A4154C-ACFC-0F4F-9E66-22D0AAF5DD9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430155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fographic A">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4925880" y="1407118"/>
            <a:ext cx="3741382" cy="37406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8" name="Picture Placeholder 9">
            <a:extLst>
              <a:ext uri="{FF2B5EF4-FFF2-40B4-BE49-F238E27FC236}">
                <a16:creationId xmlns:a16="http://schemas.microsoft.com/office/drawing/2014/main" id="{7296FC24-5C7C-8340-92ED-7C65480AD5E3}"/>
              </a:ext>
            </a:extLst>
          </p:cNvPr>
          <p:cNvSpPr>
            <a:spLocks noGrp="1" noChangeAspect="1"/>
          </p:cNvSpPr>
          <p:nvPr>
            <p:ph type="pic" sz="quarter" idx="22" hasCustomPrompt="1"/>
          </p:nvPr>
        </p:nvSpPr>
        <p:spPr>
          <a:xfrm>
            <a:off x="8857160" y="3608236"/>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2" name="Picture Placeholder 9">
            <a:extLst>
              <a:ext uri="{FF2B5EF4-FFF2-40B4-BE49-F238E27FC236}">
                <a16:creationId xmlns:a16="http://schemas.microsoft.com/office/drawing/2014/main" id="{581B13CA-631A-7444-B08A-5AE2E570526B}"/>
              </a:ext>
            </a:extLst>
          </p:cNvPr>
          <p:cNvSpPr>
            <a:spLocks noGrp="1" noChangeAspect="1"/>
          </p:cNvSpPr>
          <p:nvPr>
            <p:ph type="pic" sz="quarter" idx="23" hasCustomPrompt="1"/>
          </p:nvPr>
        </p:nvSpPr>
        <p:spPr>
          <a:xfrm>
            <a:off x="404276" y="1570397"/>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4662312"/>
            <a:ext cx="2909312" cy="137909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0AD14C1-4452-EF4B-9538-D3EC0D037287}"/>
              </a:ext>
            </a:extLst>
          </p:cNvPr>
          <p:cNvSpPr>
            <a:spLocks noGrp="1"/>
          </p:cNvSpPr>
          <p:nvPr>
            <p:ph type="body" sz="quarter" idx="24"/>
          </p:nvPr>
        </p:nvSpPr>
        <p:spPr>
          <a:xfrm>
            <a:off x="3463651" y="1711709"/>
            <a:ext cx="1345387" cy="1280393"/>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5" name="Text Placeholder 2">
            <a:extLst>
              <a:ext uri="{FF2B5EF4-FFF2-40B4-BE49-F238E27FC236}">
                <a16:creationId xmlns:a16="http://schemas.microsoft.com/office/drawing/2014/main" id="{990FAB65-92A3-A849-94C3-CABFDA765F01}"/>
              </a:ext>
            </a:extLst>
          </p:cNvPr>
          <p:cNvSpPr>
            <a:spLocks noGrp="1"/>
          </p:cNvSpPr>
          <p:nvPr>
            <p:ph type="body" sz="quarter" idx="25"/>
          </p:nvPr>
        </p:nvSpPr>
        <p:spPr>
          <a:xfrm>
            <a:off x="6030188" y="5323082"/>
            <a:ext cx="2577874" cy="71832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6" name="Text Placeholder 2">
            <a:extLst>
              <a:ext uri="{FF2B5EF4-FFF2-40B4-BE49-F238E27FC236}">
                <a16:creationId xmlns:a16="http://schemas.microsoft.com/office/drawing/2014/main" id="{15D8ED7C-2209-0846-8A09-A0C3EF9D95DC}"/>
              </a:ext>
            </a:extLst>
          </p:cNvPr>
          <p:cNvSpPr>
            <a:spLocks noGrp="1"/>
          </p:cNvSpPr>
          <p:nvPr>
            <p:ph type="body" sz="quarter" idx="26"/>
          </p:nvPr>
        </p:nvSpPr>
        <p:spPr>
          <a:xfrm>
            <a:off x="8900945" y="1710638"/>
            <a:ext cx="2909311" cy="1718362"/>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Picture Placeholder 9">
            <a:extLst>
              <a:ext uri="{FF2B5EF4-FFF2-40B4-BE49-F238E27FC236}">
                <a16:creationId xmlns:a16="http://schemas.microsoft.com/office/drawing/2014/main" id="{50A31A4A-CC00-F048-A040-6452F73658EC}"/>
              </a:ext>
            </a:extLst>
          </p:cNvPr>
          <p:cNvSpPr>
            <a:spLocks noGrp="1" noChangeAspect="1"/>
          </p:cNvSpPr>
          <p:nvPr>
            <p:ph type="pic" sz="quarter" idx="20" hasCustomPrompt="1"/>
          </p:nvPr>
        </p:nvSpPr>
        <p:spPr>
          <a:xfrm>
            <a:off x="3631674" y="3833246"/>
            <a:ext cx="2208616" cy="220816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9" name="Title 1">
            <a:extLst>
              <a:ext uri="{FF2B5EF4-FFF2-40B4-BE49-F238E27FC236}">
                <a16:creationId xmlns:a16="http://schemas.microsoft.com/office/drawing/2014/main" id="{EB515203-5DCC-024A-9A98-C18F6A1077A6}"/>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849498-BAD9-9C45-A283-98244D08E8B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8543651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graphic B">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3699636" y="1375946"/>
            <a:ext cx="4792729" cy="479174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928285"/>
            <a:ext cx="3032969" cy="338554"/>
          </a:xfrm>
          <a:prstGeom prst="rect">
            <a:avLst/>
          </a:prstGeom>
          <a:ln w="25400">
            <a:noFill/>
          </a:ln>
          <a:effectLst/>
        </p:spPr>
        <p:txBody>
          <a:bodyPr numCol="1" anchor="ctr">
            <a:spAutoFit/>
          </a:bodyPr>
          <a:lstStyle>
            <a:lvl1pPr marL="0" indent="0" algn="ctr">
              <a:lnSpc>
                <a:spcPct val="100000"/>
              </a:lnSpc>
              <a:spcAft>
                <a:spcPts val="800"/>
              </a:spcAft>
              <a:buClr>
                <a:schemeClr val="bg2"/>
              </a:buClr>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marL="0" indent="0" algn="ctr">
              <a:buClr>
                <a:schemeClr val="bg2"/>
              </a:buClr>
              <a:buNone/>
            </a:pPr>
            <a:endParaRPr lang="en-US" sz="1600"/>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9" name="Text Placeholder 2">
            <a:extLst>
              <a:ext uri="{FF2B5EF4-FFF2-40B4-BE49-F238E27FC236}">
                <a16:creationId xmlns:a16="http://schemas.microsoft.com/office/drawing/2014/main" id="{903DD7AA-CD10-784B-97C1-8BA89DF7B67B}"/>
              </a:ext>
            </a:extLst>
          </p:cNvPr>
          <p:cNvSpPr>
            <a:spLocks noGrp="1"/>
          </p:cNvSpPr>
          <p:nvPr>
            <p:ph type="body" sz="quarter" idx="24"/>
          </p:nvPr>
        </p:nvSpPr>
        <p:spPr>
          <a:xfrm>
            <a:off x="8797081" y="192828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0" name="Text Placeholder 2">
            <a:extLst>
              <a:ext uri="{FF2B5EF4-FFF2-40B4-BE49-F238E27FC236}">
                <a16:creationId xmlns:a16="http://schemas.microsoft.com/office/drawing/2014/main" id="{29EA89FD-5A89-E649-B975-ECBD93E84B3C}"/>
              </a:ext>
            </a:extLst>
          </p:cNvPr>
          <p:cNvSpPr>
            <a:spLocks noGrp="1"/>
          </p:cNvSpPr>
          <p:nvPr>
            <p:ph type="body" sz="quarter" idx="25"/>
          </p:nvPr>
        </p:nvSpPr>
        <p:spPr>
          <a:xfrm>
            <a:off x="8797081"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324EEC33-2465-394F-A247-FD7F94B8AA85}"/>
              </a:ext>
            </a:extLst>
          </p:cNvPr>
          <p:cNvSpPr>
            <a:spLocks noGrp="1"/>
          </p:cNvSpPr>
          <p:nvPr>
            <p:ph type="body" sz="quarter" idx="26"/>
          </p:nvPr>
        </p:nvSpPr>
        <p:spPr>
          <a:xfrm>
            <a:off x="8797081"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itle 1">
            <a:extLst>
              <a:ext uri="{FF2B5EF4-FFF2-40B4-BE49-F238E27FC236}">
                <a16:creationId xmlns:a16="http://schemas.microsoft.com/office/drawing/2014/main" id="{E86E61B5-A749-1242-BD78-F3FC20024B7A}"/>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A64DC081-A294-864F-A02F-48FC6457D4DE}"/>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445349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graphic C">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itle 1">
            <a:extLst>
              <a:ext uri="{FF2B5EF4-FFF2-40B4-BE49-F238E27FC236}">
                <a16:creationId xmlns:a16="http://schemas.microsoft.com/office/drawing/2014/main" id="{75CD8328-AAE3-3547-9E96-CE3C1170AE88}"/>
              </a:ext>
            </a:extLst>
          </p:cNvPr>
          <p:cNvSpPr>
            <a:spLocks noGrp="1"/>
          </p:cNvSpPr>
          <p:nvPr>
            <p:ph type="title" hasCustomPrompt="1"/>
          </p:nvPr>
        </p:nvSpPr>
        <p:spPr>
          <a:xfrm>
            <a:off x="4007830" y="3028357"/>
            <a:ext cx="4176340" cy="515526"/>
          </a:xfrm>
          <a:prstGeom prst="rect">
            <a:avLst/>
          </a:prstGeom>
        </p:spPr>
        <p:txBody>
          <a:bodyPr wrap="square" anchor="ctr">
            <a:spAutoFit/>
          </a:bodyPr>
          <a:lstStyle>
            <a:lvl1pPr algn="ctr">
              <a:lnSpc>
                <a:spcPts val="3300"/>
              </a:lnSpc>
              <a:defRPr>
                <a:latin typeface="+mn-lt"/>
              </a:defRPr>
            </a:lvl1pPr>
          </a:lstStyle>
          <a:p>
            <a:r>
              <a:rPr lang="en-US"/>
              <a:t>Click to edit title</a:t>
            </a:r>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2">
            <a:extLst>
              <a:ext uri="{FF2B5EF4-FFF2-40B4-BE49-F238E27FC236}">
                <a16:creationId xmlns:a16="http://schemas.microsoft.com/office/drawing/2014/main" id="{38192CB0-7614-DE46-987C-09CC7E748110}"/>
              </a:ext>
            </a:extLst>
          </p:cNvPr>
          <p:cNvSpPr>
            <a:spLocks noGrp="1"/>
          </p:cNvSpPr>
          <p:nvPr>
            <p:ph type="body" sz="quarter" idx="24"/>
          </p:nvPr>
        </p:nvSpPr>
        <p:spPr>
          <a:xfrm>
            <a:off x="7368331"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40C79334-B6B8-5A43-A997-6FA6289C6E66}"/>
              </a:ext>
            </a:extLst>
          </p:cNvPr>
          <p:cNvSpPr>
            <a:spLocks noGrp="1"/>
          </p:cNvSpPr>
          <p:nvPr>
            <p:ph type="body" sz="quarter" idx="25"/>
          </p:nvPr>
        </p:nvSpPr>
        <p:spPr>
          <a:xfrm>
            <a:off x="8382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FC3945B-4D07-A441-8151-84026FFFBE7D}"/>
              </a:ext>
            </a:extLst>
          </p:cNvPr>
          <p:cNvSpPr>
            <a:spLocks noGrp="1"/>
          </p:cNvSpPr>
          <p:nvPr>
            <p:ph type="body" sz="quarter" idx="26"/>
          </p:nvPr>
        </p:nvSpPr>
        <p:spPr>
          <a:xfrm>
            <a:off x="7368331"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Tree>
    <p:extLst>
      <p:ext uri="{BB962C8B-B14F-4D97-AF65-F5344CB8AC3E}">
        <p14:creationId xmlns:p14="http://schemas.microsoft.com/office/powerpoint/2010/main" val="28560626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ull image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37D658-F34E-8E4F-80A9-BA244B1600DD}"/>
              </a:ext>
            </a:extLst>
          </p:cNvPr>
          <p:cNvSpPr>
            <a:spLocks noGrp="1"/>
          </p:cNvSpPr>
          <p:nvPr>
            <p:ph type="pic" sz="quarter" idx="10" hasCustomPrompt="1"/>
          </p:nvPr>
        </p:nvSpPr>
        <p:spPr>
          <a:xfrm>
            <a:off x="-1" y="-1335"/>
            <a:ext cx="12192000" cy="6859017"/>
          </a:xfrm>
          <a:custGeom>
            <a:avLst/>
            <a:gdLst>
              <a:gd name="connsiteX0" fmla="*/ 3172280 w 12192000"/>
              <a:gd name="connsiteY0" fmla="*/ 6858000 h 6859017"/>
              <a:gd name="connsiteX1" fmla="*/ 9019720 w 12192000"/>
              <a:gd name="connsiteY1" fmla="*/ 6858000 h 6859017"/>
              <a:gd name="connsiteX2" fmla="*/ 9020736 w 12192000"/>
              <a:gd name="connsiteY2" fmla="*/ 6859017 h 6859017"/>
              <a:gd name="connsiteX3" fmla="*/ 3171265 w 12192000"/>
              <a:gd name="connsiteY3" fmla="*/ 6859017 h 6859017"/>
              <a:gd name="connsiteX4" fmla="*/ 0 w 12192000"/>
              <a:gd name="connsiteY4" fmla="*/ 0 h 6859017"/>
              <a:gd name="connsiteX5" fmla="*/ 12192000 w 12192000"/>
              <a:gd name="connsiteY5" fmla="*/ 0 h 6859017"/>
              <a:gd name="connsiteX6" fmla="*/ 12192000 w 12192000"/>
              <a:gd name="connsiteY6" fmla="*/ 6858000 h 6859017"/>
              <a:gd name="connsiteX7" fmla="*/ 9019720 w 12192000"/>
              <a:gd name="connsiteY7" fmla="*/ 6858000 h 6859017"/>
              <a:gd name="connsiteX8" fmla="*/ 8534214 w 12192000"/>
              <a:gd name="connsiteY8" fmla="*/ 6372108 h 6859017"/>
              <a:gd name="connsiteX9" fmla="*/ 8357213 w 12192000"/>
              <a:gd name="connsiteY9" fmla="*/ 6298639 h 6859017"/>
              <a:gd name="connsiteX10" fmla="*/ 3834205 w 12192000"/>
              <a:gd name="connsiteY10" fmla="*/ 6298639 h 6859017"/>
              <a:gd name="connsiteX11" fmla="*/ 3657203 w 12192000"/>
              <a:gd name="connsiteY11" fmla="*/ 6372108 h 6859017"/>
              <a:gd name="connsiteX12" fmla="*/ 3172280 w 12192000"/>
              <a:gd name="connsiteY12" fmla="*/ 6858000 h 6859017"/>
              <a:gd name="connsiteX13" fmla="*/ 0 w 12192000"/>
              <a:gd name="connsiteY13" fmla="*/ 6858000 h 685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9017">
                <a:moveTo>
                  <a:pt x="3172280" y="6858000"/>
                </a:moveTo>
                <a:lnTo>
                  <a:pt x="9019720" y="6858000"/>
                </a:lnTo>
                <a:lnTo>
                  <a:pt x="9020736" y="6859017"/>
                </a:lnTo>
                <a:lnTo>
                  <a:pt x="3171265" y="6859017"/>
                </a:lnTo>
                <a:close/>
                <a:moveTo>
                  <a:pt x="0" y="0"/>
                </a:moveTo>
                <a:lnTo>
                  <a:pt x="12192000" y="0"/>
                </a:lnTo>
                <a:lnTo>
                  <a:pt x="12192000" y="6858000"/>
                </a:lnTo>
                <a:lnTo>
                  <a:pt x="9019720" y="6858000"/>
                </a:lnTo>
                <a:lnTo>
                  <a:pt x="8534214" y="6372108"/>
                </a:lnTo>
                <a:cubicBezTo>
                  <a:pt x="8487267" y="6325080"/>
                  <a:pt x="8423600" y="6298654"/>
                  <a:pt x="8357213" y="6298639"/>
                </a:cubicBezTo>
                <a:lnTo>
                  <a:pt x="3834205" y="6298639"/>
                </a:lnTo>
                <a:cubicBezTo>
                  <a:pt x="3767813" y="6298628"/>
                  <a:pt x="3704139" y="6325058"/>
                  <a:pt x="3657203" y="6372108"/>
                </a:cubicBezTo>
                <a:lnTo>
                  <a:pt x="3172280" y="6858000"/>
                </a:lnTo>
                <a:lnTo>
                  <a:pt x="0" y="6858000"/>
                </a:lnTo>
                <a:close/>
              </a:path>
            </a:pathLst>
          </a:custGeom>
          <a:solidFill>
            <a:schemeClr val="tx2"/>
          </a:solidFill>
        </p:spPr>
        <p:txBody>
          <a:bodyPr wrap="square" anchor="ctr">
            <a:noAutofit/>
          </a:bodyPr>
          <a:lstStyle>
            <a:lvl1pPr algn="ctr">
              <a:buNone/>
              <a:defRPr>
                <a:latin typeface="+mn-lt"/>
              </a:defRPr>
            </a:lvl1pPr>
          </a:lstStyle>
          <a:p>
            <a:r>
              <a:rPr lang="en-US"/>
              <a:t>Click to add image</a:t>
            </a:r>
          </a:p>
        </p:txBody>
      </p:sp>
      <p:sp>
        <p:nvSpPr>
          <p:cNvPr id="7" name="Graphic 6">
            <a:extLst>
              <a:ext uri="{FF2B5EF4-FFF2-40B4-BE49-F238E27FC236}">
                <a16:creationId xmlns:a16="http://schemas.microsoft.com/office/drawing/2014/main" id="{7397A5C6-63DD-4ADD-BCF7-60CB0C377A75}"/>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9" name="Rectangle 8">
            <a:extLst>
              <a:ext uri="{FF2B5EF4-FFF2-40B4-BE49-F238E27FC236}">
                <a16:creationId xmlns:a16="http://schemas.microsoft.com/office/drawing/2014/main" id="{6436161D-64ED-467C-9FBF-E83CD465F5D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C17206B5-DD08-4D75-911C-BC11B224ECFF}"/>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85EC8A3B-D13D-4762-AE72-C98A2FE47EB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19219466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771476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7218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849851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39779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121935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727444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15705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1228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53668323"/>
      </p:ext>
    </p:extLst>
  </p:cSld>
  <p:clrMapOvr>
    <a:masterClrMapping/>
  </p:clrMapOvr>
  <p:transition spd="slow">
    <p:push dir="u"/>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58240346"/>
      </p:ext>
    </p:extLst>
  </p:cSld>
  <p:clrMapOvr>
    <a:masterClrMapping/>
  </p:clrMapOvr>
  <p:transition spd="slow">
    <p:push dir="u"/>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445949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29789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003201436"/>
      </p:ext>
    </p:extLst>
  </p:cSld>
  <p:clrMapOvr>
    <a:masterClrMapping/>
  </p:clrMapOvr>
  <p:transition spd="slow">
    <p:push/>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8068390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01433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419555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37445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7959920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505611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829953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9534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8321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35304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209053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948597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0938572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471637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084472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13604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81024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10954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704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79589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3818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8268504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198880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31823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244249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771991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764970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409345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9797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185070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64817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451184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8623546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0269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9D27-7008-423B-84EA-1A54789812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71F92-5AC1-40EC-9C47-54FF9F9F7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679122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A Overview 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85981C6-582A-2441-932C-26A395BC8486}"/>
              </a:ext>
            </a:extLst>
          </p:cNvPr>
          <p:cNvSpPr txBox="1">
            <a:spLocks/>
          </p:cNvSpPr>
          <p:nvPr/>
        </p:nvSpPr>
        <p:spPr>
          <a:xfrm>
            <a:off x="309350" y="2321210"/>
            <a:ext cx="11573300" cy="750923"/>
          </a:xfrm>
          <a:prstGeom prst="rect">
            <a:avLst/>
          </a:prstGeom>
          <a:effectLst/>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algn="ctr" fontAlgn="base">
              <a:buFontTx/>
              <a:buNone/>
            </a:pPr>
            <a:r>
              <a:rPr lang="en-US" sz="2000" b="1" kern="0">
                <a:solidFill>
                  <a:schemeClr val="bg1"/>
                </a:solidFill>
                <a:effectLst>
                  <a:glow rad="622300">
                    <a:schemeClr val="tx1">
                      <a:alpha val="5000"/>
                    </a:schemeClr>
                  </a:glow>
                </a:effectLst>
                <a:latin typeface="+mj-lt"/>
                <a:cs typeface="Arial" panose="020B0604020202020204" pitchFamily="34" charset="0"/>
              </a:rPr>
              <a:t>Our strategy is to bring The Connected Enterprise to life.</a:t>
            </a:r>
            <a:br>
              <a:rPr lang="en-US" sz="2000" b="1" kern="0">
                <a:solidFill>
                  <a:schemeClr val="bg1"/>
                </a:solidFill>
                <a:effectLst>
                  <a:glow rad="622300">
                    <a:schemeClr val="tx1">
                      <a:alpha val="5000"/>
                    </a:schemeClr>
                  </a:glow>
                </a:effectLst>
                <a:latin typeface="+mj-lt"/>
                <a:cs typeface="Arial" panose="020B0604020202020204" pitchFamily="34" charset="0"/>
              </a:rPr>
            </a:br>
            <a:r>
              <a:rPr lang="en-US" sz="1600">
                <a:solidFill>
                  <a:schemeClr val="bg1"/>
                </a:solidFill>
                <a:effectLst/>
                <a:latin typeface="+mj-lt"/>
              </a:rPr>
              <a:t>We integrate control and information across the enterprise to help industrial companies </a:t>
            </a:r>
            <a:br>
              <a:rPr lang="en-US" sz="1600">
                <a:solidFill>
                  <a:schemeClr val="bg1"/>
                </a:solidFill>
                <a:effectLst/>
                <a:latin typeface="+mj-lt"/>
              </a:rPr>
            </a:br>
            <a:r>
              <a:rPr lang="en-US" sz="1600">
                <a:solidFill>
                  <a:schemeClr val="bg1"/>
                </a:solidFill>
                <a:effectLst/>
                <a:latin typeface="+mj-lt"/>
              </a:rPr>
              <a:t>and their people be more productive and sustainable. </a:t>
            </a:r>
          </a:p>
          <a:p>
            <a:pPr marL="0" indent="0" algn="ctr" fontAlgn="base">
              <a:buFontTx/>
              <a:buNone/>
            </a:pPr>
            <a:br>
              <a:rPr lang="en-US" sz="1600" b="0" i="0">
                <a:solidFill>
                  <a:schemeClr val="bg1"/>
                </a:solidFill>
                <a:effectLst/>
                <a:latin typeface="+mj-lt"/>
              </a:rPr>
            </a:br>
            <a:endParaRPr lang="en-US" sz="1600" b="0" i="0">
              <a:solidFill>
                <a:schemeClr val="bg1"/>
              </a:solidFill>
              <a:effectLst/>
              <a:latin typeface="+mj-lt"/>
            </a:endParaRPr>
          </a:p>
          <a:p>
            <a:pPr marL="0" marR="0" indent="0" algn="ctr" defTabSz="457109" rtl="0" eaLnBrk="1" fontAlgn="base" latinLnBrk="0" hangingPunct="1">
              <a:lnSpc>
                <a:spcPct val="100000"/>
              </a:lnSpc>
              <a:spcBef>
                <a:spcPts val="0"/>
              </a:spcBef>
              <a:spcAft>
                <a:spcPts val="1600"/>
              </a:spcAft>
              <a:buClr>
                <a:srgbClr val="BB2332"/>
              </a:buClr>
              <a:buSzTx/>
              <a:buFontTx/>
              <a:buNone/>
              <a:tabLst/>
              <a:defRPr/>
            </a:pPr>
            <a:r>
              <a:rPr lang="en-US" sz="1500" b="0" kern="0">
                <a:solidFill>
                  <a:schemeClr val="bg1"/>
                </a:solidFill>
                <a:effectLst>
                  <a:glow rad="622300">
                    <a:schemeClr val="tx1">
                      <a:alpha val="5000"/>
                    </a:schemeClr>
                  </a:glow>
                </a:effectLst>
                <a:latin typeface="+mj-lt"/>
                <a:cs typeface="Arial" panose="020B0604020202020204" pitchFamily="34" charset="0"/>
              </a:rPr>
              <a:t>.</a:t>
            </a:r>
          </a:p>
        </p:txBody>
      </p:sp>
      <p:sp>
        <p:nvSpPr>
          <p:cNvPr id="13" name="TextBox 12">
            <a:extLst>
              <a:ext uri="{FF2B5EF4-FFF2-40B4-BE49-F238E27FC236}">
                <a16:creationId xmlns:a16="http://schemas.microsoft.com/office/drawing/2014/main" id="{4B48D53F-117A-E746-91E2-CDC20795909D}"/>
              </a:ext>
            </a:extLst>
          </p:cNvPr>
          <p:cNvSpPr txBox="1"/>
          <p:nvPr userDrawn="1"/>
        </p:nvSpPr>
        <p:spPr>
          <a:xfrm>
            <a:off x="5513148" y="4542040"/>
            <a:ext cx="1165704"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EMPLOYEES</a:t>
            </a:r>
          </a:p>
        </p:txBody>
      </p:sp>
      <p:sp>
        <p:nvSpPr>
          <p:cNvPr id="14" name="Rectangle 13">
            <a:extLst>
              <a:ext uri="{FF2B5EF4-FFF2-40B4-BE49-F238E27FC236}">
                <a16:creationId xmlns:a16="http://schemas.microsoft.com/office/drawing/2014/main" id="{264EC546-EE6F-1048-8D94-4BED0DCF8BD8}"/>
              </a:ext>
            </a:extLst>
          </p:cNvPr>
          <p:cNvSpPr>
            <a:spLocks/>
          </p:cNvSpPr>
          <p:nvPr userDrawn="1"/>
        </p:nvSpPr>
        <p:spPr bwMode="auto">
          <a:xfrm>
            <a:off x="5262083" y="4066269"/>
            <a:ext cx="1667834"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23,500</a:t>
            </a:r>
          </a:p>
        </p:txBody>
      </p:sp>
      <p:sp>
        <p:nvSpPr>
          <p:cNvPr id="15" name="TextBox 14">
            <a:extLst>
              <a:ext uri="{FF2B5EF4-FFF2-40B4-BE49-F238E27FC236}">
                <a16:creationId xmlns:a16="http://schemas.microsoft.com/office/drawing/2014/main" id="{1A5360F4-CBA0-1347-9682-C1C8CE8A0BD4}"/>
              </a:ext>
            </a:extLst>
          </p:cNvPr>
          <p:cNvSpPr txBox="1"/>
          <p:nvPr userDrawn="1"/>
        </p:nvSpPr>
        <p:spPr>
          <a:xfrm>
            <a:off x="2550602" y="4542040"/>
            <a:ext cx="1752403"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FISCAL 2020 SALES</a:t>
            </a:r>
          </a:p>
        </p:txBody>
      </p:sp>
      <p:sp>
        <p:nvSpPr>
          <p:cNvPr id="16" name="Rectangle 15">
            <a:extLst>
              <a:ext uri="{FF2B5EF4-FFF2-40B4-BE49-F238E27FC236}">
                <a16:creationId xmlns:a16="http://schemas.microsoft.com/office/drawing/2014/main" id="{D3578AC0-73CE-5349-8602-08BE8AAD0FBA}"/>
              </a:ext>
            </a:extLst>
          </p:cNvPr>
          <p:cNvSpPr>
            <a:spLocks/>
          </p:cNvSpPr>
          <p:nvPr userDrawn="1"/>
        </p:nvSpPr>
        <p:spPr bwMode="auto">
          <a:xfrm>
            <a:off x="2899415" y="4066269"/>
            <a:ext cx="105477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baseline="30000">
                <a:solidFill>
                  <a:schemeClr val="bg1"/>
                </a:solidFill>
                <a:latin typeface="+mn-lt"/>
                <a:ea typeface="Montserrat Ultra Light" charset="0"/>
                <a:cs typeface="Arial" panose="020B0604020202020204" pitchFamily="34" charset="0"/>
                <a:sym typeface="Bebas Neue" charset="0"/>
              </a:rPr>
              <a:t>$</a:t>
            </a:r>
            <a:r>
              <a:rPr lang="en-US" sz="3499" b="1">
                <a:solidFill>
                  <a:schemeClr val="bg1"/>
                </a:solidFill>
                <a:latin typeface="+mn-lt"/>
                <a:ea typeface="Montserrat Ultra Light" charset="0"/>
                <a:cs typeface="Arial" panose="020B0604020202020204" pitchFamily="34" charset="0"/>
                <a:sym typeface="Bebas Neue" charset="0"/>
              </a:rPr>
              <a:t>6.3B</a:t>
            </a:r>
          </a:p>
        </p:txBody>
      </p:sp>
      <p:sp>
        <p:nvSpPr>
          <p:cNvPr id="17" name="TextBox 16">
            <a:extLst>
              <a:ext uri="{FF2B5EF4-FFF2-40B4-BE49-F238E27FC236}">
                <a16:creationId xmlns:a16="http://schemas.microsoft.com/office/drawing/2014/main" id="{801D0B0A-74CA-8842-8492-480F1580301B}"/>
              </a:ext>
            </a:extLst>
          </p:cNvPr>
          <p:cNvSpPr txBox="1"/>
          <p:nvPr userDrawn="1"/>
        </p:nvSpPr>
        <p:spPr>
          <a:xfrm>
            <a:off x="8209596" y="4542040"/>
            <a:ext cx="1111202"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COUNTRIES</a:t>
            </a:r>
          </a:p>
        </p:txBody>
      </p:sp>
      <p:sp>
        <p:nvSpPr>
          <p:cNvPr id="18" name="Rectangle 17">
            <a:extLst>
              <a:ext uri="{FF2B5EF4-FFF2-40B4-BE49-F238E27FC236}">
                <a16:creationId xmlns:a16="http://schemas.microsoft.com/office/drawing/2014/main" id="{55E5BE0A-0A6F-4D4A-A014-D5621D1B1E73}"/>
              </a:ext>
            </a:extLst>
          </p:cNvPr>
          <p:cNvSpPr>
            <a:spLocks/>
          </p:cNvSpPr>
          <p:nvPr userDrawn="1"/>
        </p:nvSpPr>
        <p:spPr bwMode="auto">
          <a:xfrm>
            <a:off x="8320363" y="4066269"/>
            <a:ext cx="88966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100+</a:t>
            </a:r>
          </a:p>
        </p:txBody>
      </p:sp>
      <p:sp>
        <p:nvSpPr>
          <p:cNvPr id="20" name="TextBox 19">
            <a:extLst>
              <a:ext uri="{FF2B5EF4-FFF2-40B4-BE49-F238E27FC236}">
                <a16:creationId xmlns:a16="http://schemas.microsoft.com/office/drawing/2014/main" id="{28633386-2F53-4D95-9B03-6308B68892AB}"/>
              </a:ext>
            </a:extLst>
          </p:cNvPr>
          <p:cNvSpPr txBox="1"/>
          <p:nvPr userDrawn="1"/>
        </p:nvSpPr>
        <p:spPr>
          <a:xfrm>
            <a:off x="1802197" y="5578646"/>
            <a:ext cx="8587607" cy="338554"/>
          </a:xfrm>
          <a:prstGeom prst="rect">
            <a:avLst/>
          </a:prstGeom>
          <a:noFill/>
        </p:spPr>
        <p:txBody>
          <a:bodyPr wrap="none" rtlCol="0" anchor="ctr" anchorCtr="0">
            <a:spAutoFit/>
          </a:bodyPr>
          <a:lstStyle/>
          <a:p>
            <a:pPr algn="ctr"/>
            <a:r>
              <a:rPr lang="en-US" sz="1600">
                <a:solidFill>
                  <a:schemeClr val="bg1"/>
                </a:solidFill>
                <a:latin typeface="+mn-lt"/>
                <a:ea typeface="Poppins SemiBold" charset="0"/>
                <a:cs typeface="Arial" panose="020B0604020202020204" pitchFamily="34" charset="0"/>
              </a:rPr>
              <a:t>ABOVE-MARKET GROWTH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PRODUCTIVITY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INTELLECTUAL CAPITAL            VALUE CREATION</a:t>
            </a:r>
          </a:p>
        </p:txBody>
      </p:sp>
      <p:grpSp>
        <p:nvGrpSpPr>
          <p:cNvPr id="21" name="Group 20">
            <a:extLst>
              <a:ext uri="{FF2B5EF4-FFF2-40B4-BE49-F238E27FC236}">
                <a16:creationId xmlns:a16="http://schemas.microsoft.com/office/drawing/2014/main" id="{A71F53C9-ADFD-4CF3-820D-FCDEBED6BFAC}"/>
              </a:ext>
            </a:extLst>
          </p:cNvPr>
          <p:cNvGrpSpPr/>
          <p:nvPr userDrawn="1"/>
        </p:nvGrpSpPr>
        <p:grpSpPr>
          <a:xfrm>
            <a:off x="8333929" y="5687189"/>
            <a:ext cx="297031" cy="153171"/>
            <a:chOff x="0" y="0"/>
            <a:chExt cx="885535" cy="456647"/>
          </a:xfrm>
        </p:grpSpPr>
        <p:pic>
          <p:nvPicPr>
            <p:cNvPr id="22" name="Picture 21" descr="Picture 130">
              <a:extLst>
                <a:ext uri="{FF2B5EF4-FFF2-40B4-BE49-F238E27FC236}">
                  <a16:creationId xmlns:a16="http://schemas.microsoft.com/office/drawing/2014/main" id="{94E1CA67-FC4A-4DD9-B4AB-4D4DA572AEEA}"/>
                </a:ext>
              </a:extLst>
            </p:cNvPr>
            <p:cNvPicPr>
              <a:picLocks noChangeAspect="1"/>
            </p:cNvPicPr>
            <p:nvPr userDrawn="1"/>
          </p:nvPicPr>
          <p:blipFill>
            <a:blip r:embed="rId3" cstate="email">
              <a:alphaModFix amt="20000"/>
              <a:extLst>
                <a:ext uri="{28A0092B-C50C-407E-A947-70E740481C1C}">
                  <a14:useLocalDpi xmlns:a14="http://schemas.microsoft.com/office/drawing/2010/main"/>
                </a:ext>
              </a:extLst>
            </a:blip>
            <a:stretch>
              <a:fillRect/>
            </a:stretch>
          </p:blipFill>
          <p:spPr>
            <a:xfrm rot="10800000">
              <a:off x="0" y="0"/>
              <a:ext cx="235455" cy="456647"/>
            </a:xfrm>
            <a:prstGeom prst="rect">
              <a:avLst/>
            </a:prstGeom>
            <a:ln w="12700" cap="flat">
              <a:noFill/>
              <a:miter lim="400000"/>
            </a:ln>
            <a:effectLst/>
          </p:spPr>
        </p:pic>
        <p:pic>
          <p:nvPicPr>
            <p:cNvPr id="23" name="Picture 22" descr="Picture 131">
              <a:extLst>
                <a:ext uri="{FF2B5EF4-FFF2-40B4-BE49-F238E27FC236}">
                  <a16:creationId xmlns:a16="http://schemas.microsoft.com/office/drawing/2014/main" id="{2AF17120-B6C1-4B74-A4E9-BDA08DB152C3}"/>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rot="10800000">
              <a:off x="315190" y="0"/>
              <a:ext cx="235455" cy="456647"/>
            </a:xfrm>
            <a:prstGeom prst="rect">
              <a:avLst/>
            </a:prstGeom>
            <a:ln w="12700" cap="flat">
              <a:noFill/>
              <a:miter lim="400000"/>
            </a:ln>
            <a:effectLst/>
          </p:spPr>
        </p:pic>
        <p:pic>
          <p:nvPicPr>
            <p:cNvPr id="24" name="Picture 23" descr="Picture 132">
              <a:extLst>
                <a:ext uri="{FF2B5EF4-FFF2-40B4-BE49-F238E27FC236}">
                  <a16:creationId xmlns:a16="http://schemas.microsoft.com/office/drawing/2014/main" id="{D60DAFEF-CB8F-4CDD-AD60-98E3CF8B001E}"/>
                </a:ext>
              </a:extLst>
            </p:cNvPr>
            <p:cNvPicPr>
              <a:picLocks noChangeAspect="1"/>
            </p:cNvPicPr>
            <p:nvPr userDrawn="1"/>
          </p:nvPicPr>
          <p:blipFill>
            <a:blip r:embed="rId3" cstate="email">
              <a:alphaModFix amt="85000"/>
              <a:extLst>
                <a:ext uri="{28A0092B-C50C-407E-A947-70E740481C1C}">
                  <a14:useLocalDpi xmlns:a14="http://schemas.microsoft.com/office/drawing/2010/main"/>
                </a:ext>
              </a:extLst>
            </a:blip>
            <a:stretch>
              <a:fillRect/>
            </a:stretch>
          </p:blipFill>
          <p:spPr>
            <a:xfrm rot="10800000">
              <a:off x="650079" y="0"/>
              <a:ext cx="235456" cy="456647"/>
            </a:xfrm>
            <a:prstGeom prst="rect">
              <a:avLst/>
            </a:prstGeom>
            <a:ln w="12700" cap="flat">
              <a:noFill/>
              <a:miter lim="400000"/>
            </a:ln>
            <a:effectLst/>
          </p:spPr>
        </p:pic>
      </p:grpSp>
      <p:sp>
        <p:nvSpPr>
          <p:cNvPr id="2" name="Rectangle 1">
            <a:extLst>
              <a:ext uri="{FF2B5EF4-FFF2-40B4-BE49-F238E27FC236}">
                <a16:creationId xmlns:a16="http://schemas.microsoft.com/office/drawing/2014/main" id="{EF83962B-0049-544C-B180-B33CBC41ACBD}"/>
              </a:ext>
            </a:extLst>
          </p:cNvPr>
          <p:cNvSpPr/>
          <p:nvPr userDrawn="1"/>
        </p:nvSpPr>
        <p:spPr>
          <a:xfrm>
            <a:off x="3048000" y="172866"/>
            <a:ext cx="6096000" cy="422552"/>
          </a:xfrm>
          <a:prstGeom prst="rect">
            <a:avLst/>
          </a:prstGeom>
        </p:spPr>
        <p:txBody>
          <a:bodyPr>
            <a:spAutoFit/>
          </a:bodyPr>
          <a:lstStyle/>
          <a:p>
            <a:pPr marL="0" indent="0" algn="ctr" defTabSz="457109">
              <a:lnSpc>
                <a:spcPts val="2899"/>
              </a:lnSpc>
              <a:buNone/>
              <a:tabLst>
                <a:tab pos="1107060" algn="l"/>
              </a:tabLst>
            </a:pPr>
            <a:r>
              <a:rPr lang="en-US" sz="1800" b="1" i="0" kern="0" spc="300">
                <a:solidFill>
                  <a:schemeClr val="bg1"/>
                </a:solidFill>
                <a:latin typeface="+mn-lt"/>
                <a:cs typeface="Arial" panose="020B0604020202020204" pitchFamily="34" charset="0"/>
              </a:rPr>
              <a:t>AT  A  GLANCE</a:t>
            </a:r>
          </a:p>
        </p:txBody>
      </p:sp>
      <p:pic>
        <p:nvPicPr>
          <p:cNvPr id="4" name="Picture 3" descr="Logo&#10;&#10;Description automatically generated">
            <a:extLst>
              <a:ext uri="{FF2B5EF4-FFF2-40B4-BE49-F238E27FC236}">
                <a16:creationId xmlns:a16="http://schemas.microsoft.com/office/drawing/2014/main" id="{F86E57F6-3918-8745-8E3B-A2C63A5918B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66359" y="612776"/>
            <a:ext cx="5259282" cy="1788156"/>
          </a:xfrm>
          <a:prstGeom prst="rect">
            <a:avLst/>
          </a:prstGeom>
        </p:spPr>
      </p:pic>
      <p:sp>
        <p:nvSpPr>
          <p:cNvPr id="28" name="Graphic 7">
            <a:extLst>
              <a:ext uri="{FF2B5EF4-FFF2-40B4-BE49-F238E27FC236}">
                <a16:creationId xmlns:a16="http://schemas.microsoft.com/office/drawing/2014/main" id="{77E5E627-E4A5-8E4D-B3C9-006EA2C9163E}"/>
              </a:ext>
            </a:extLst>
          </p:cNvPr>
          <p:cNvSpPr/>
          <p:nvPr userDrawn="1"/>
        </p:nvSpPr>
        <p:spPr>
          <a:xfrm rot="10800000">
            <a:off x="2423769"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29" name="Graphic 7">
            <a:extLst>
              <a:ext uri="{FF2B5EF4-FFF2-40B4-BE49-F238E27FC236}">
                <a16:creationId xmlns:a16="http://schemas.microsoft.com/office/drawing/2014/main" id="{CED29295-F333-5C49-9F1C-F89336586C9E}"/>
              </a:ext>
            </a:extLst>
          </p:cNvPr>
          <p:cNvSpPr/>
          <p:nvPr userDrawn="1"/>
        </p:nvSpPr>
        <p:spPr>
          <a:xfrm rot="10800000">
            <a:off x="5085083"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30" name="Graphic 7">
            <a:extLst>
              <a:ext uri="{FF2B5EF4-FFF2-40B4-BE49-F238E27FC236}">
                <a16:creationId xmlns:a16="http://schemas.microsoft.com/office/drawing/2014/main" id="{77E95B64-EB72-4C40-BF8C-F83B52D965F4}"/>
              </a:ext>
            </a:extLst>
          </p:cNvPr>
          <p:cNvSpPr/>
          <p:nvPr userDrawn="1"/>
        </p:nvSpPr>
        <p:spPr>
          <a:xfrm rot="10800000">
            <a:off x="7746397"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Tree>
    <p:extLst>
      <p:ext uri="{BB962C8B-B14F-4D97-AF65-F5344CB8AC3E}">
        <p14:creationId xmlns:p14="http://schemas.microsoft.com/office/powerpoint/2010/main" val="40540209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A Overview B">
    <p:spTree>
      <p:nvGrpSpPr>
        <p:cNvPr id="1" name=""/>
        <p:cNvGrpSpPr/>
        <p:nvPr/>
      </p:nvGrpSpPr>
      <p:grpSpPr>
        <a:xfrm>
          <a:off x="0" y="0"/>
          <a:ext cx="0" cy="0"/>
          <a:chOff x="0" y="0"/>
          <a:chExt cx="0" cy="0"/>
        </a:xfrm>
      </p:grpSpPr>
      <p:graphicFrame>
        <p:nvGraphicFramePr>
          <p:cNvPr id="73" name="Chart 72">
            <a:extLst>
              <a:ext uri="{FF2B5EF4-FFF2-40B4-BE49-F238E27FC236}">
                <a16:creationId xmlns:a16="http://schemas.microsoft.com/office/drawing/2014/main" id="{36113A03-5CB2-5543-8A12-66099DC7458D}"/>
              </a:ext>
            </a:extLst>
          </p:cNvPr>
          <p:cNvGraphicFramePr/>
          <p:nvPr userDrawn="1">
            <p:extLst>
              <p:ext uri="{D42A27DB-BD31-4B8C-83A1-F6EECF244321}">
                <p14:modId xmlns:p14="http://schemas.microsoft.com/office/powerpoint/2010/main" val="48688039"/>
              </p:ext>
            </p:extLst>
          </p:nvPr>
        </p:nvGraphicFramePr>
        <p:xfrm>
          <a:off x="6655380" y="1374332"/>
          <a:ext cx="2918868" cy="1945914"/>
        </p:xfrm>
        <a:graphic>
          <a:graphicData uri="http://schemas.openxmlformats.org/drawingml/2006/chart">
            <c:chart xmlns:c="http://schemas.openxmlformats.org/drawingml/2006/chart" xmlns:r="http://schemas.openxmlformats.org/officeDocument/2006/relationships" r:id="rId2"/>
          </a:graphicData>
        </a:graphic>
      </p:graphicFrame>
      <p:sp>
        <p:nvSpPr>
          <p:cNvPr id="74" name="Rectangle 73">
            <a:extLst>
              <a:ext uri="{FF2B5EF4-FFF2-40B4-BE49-F238E27FC236}">
                <a16:creationId xmlns:a16="http://schemas.microsoft.com/office/drawing/2014/main" id="{2A8F0F41-1D0B-6E4A-AA22-BF484E26CD03}"/>
              </a:ext>
            </a:extLst>
          </p:cNvPr>
          <p:cNvSpPr/>
          <p:nvPr userDrawn="1"/>
        </p:nvSpPr>
        <p:spPr bwMode="auto">
          <a:xfrm>
            <a:off x="1" y="0"/>
            <a:ext cx="2940907" cy="6858000"/>
          </a:xfrm>
          <a:prstGeom prst="rect">
            <a:avLst/>
          </a:prstGeom>
          <a:gradFill>
            <a:gsLst>
              <a:gs pos="100000">
                <a:schemeClr val="accent2"/>
              </a:gs>
              <a:gs pos="34000">
                <a:schemeClr val="accent1"/>
              </a:gs>
            </a:gsLst>
            <a:lin ang="8400000" scaled="0"/>
          </a:gra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a:solidFill>
                <a:schemeClr val="tx1"/>
              </a:solidFill>
              <a:latin typeface="+mj-lt"/>
            </a:endParaRPr>
          </a:p>
        </p:txBody>
      </p:sp>
      <p:sp>
        <p:nvSpPr>
          <p:cNvPr id="75" name="Title 1">
            <a:extLst>
              <a:ext uri="{FF2B5EF4-FFF2-40B4-BE49-F238E27FC236}">
                <a16:creationId xmlns:a16="http://schemas.microsoft.com/office/drawing/2014/main" id="{C7D730A4-6E71-C74F-B031-869016314017}"/>
              </a:ext>
            </a:extLst>
          </p:cNvPr>
          <p:cNvSpPr txBox="1">
            <a:spLocks/>
          </p:cNvSpPr>
          <p:nvPr userDrawn="1"/>
        </p:nvSpPr>
        <p:spPr>
          <a:xfrm>
            <a:off x="290049" y="2002229"/>
            <a:ext cx="2413000" cy="2423740"/>
          </a:xfrm>
          <a:prstGeom prst="rect">
            <a:avLst/>
          </a:prstGeom>
          <a:noFill/>
        </p:spPr>
        <p:txBody>
          <a:bodyPr anchor="ctr" anchorCtr="0">
            <a:spAutoFit/>
          </a:bodyPr>
          <a:lstStyle>
            <a:defPPr>
              <a:defRPr lang="en-US"/>
            </a:defPPr>
            <a:lvl1pPr algn="ctr" defTabSz="914400" fontAlgn="base">
              <a:lnSpc>
                <a:spcPct val="100000"/>
              </a:lnSpc>
              <a:spcBef>
                <a:spcPct val="0"/>
              </a:spcBef>
              <a:spcAft>
                <a:spcPct val="0"/>
              </a:spcAft>
              <a:defRPr sz="3400" kern="0">
                <a:solidFill>
                  <a:schemeClr val="tx1">
                    <a:lumMod val="65000"/>
                    <a:lumOff val="35000"/>
                  </a:schemeClr>
                </a:solidFill>
                <a:latin typeface="Arial"/>
                <a:ea typeface="+mj-ea"/>
                <a:cs typeface="Arial"/>
              </a:defRPr>
            </a:lvl1pPr>
            <a:lvl2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l">
              <a:spcAft>
                <a:spcPts val="1200"/>
              </a:spcAft>
            </a:pPr>
            <a:r>
              <a:rPr lang="en-US" sz="1800" b="1">
                <a:solidFill>
                  <a:schemeClr val="bg1"/>
                </a:solidFill>
                <a:latin typeface="+mj-lt"/>
              </a:rPr>
              <a:t>Our strategy is to bring the Connected Enterprise to life </a:t>
            </a:r>
            <a:endParaRPr lang="en-US" sz="1800">
              <a:solidFill>
                <a:schemeClr val="bg1"/>
              </a:solidFill>
              <a:latin typeface="+mj-lt"/>
            </a:endParaRPr>
          </a:p>
          <a:p>
            <a:pPr algn="l">
              <a:lnSpc>
                <a:spcPct val="150000"/>
              </a:lnSpc>
              <a:spcAft>
                <a:spcPts val="1200"/>
              </a:spcAft>
            </a:pPr>
            <a:r>
              <a:rPr lang="en-US" sz="1200">
                <a:solidFill>
                  <a:schemeClr val="bg1"/>
                </a:solidFill>
                <a:latin typeface="+mj-lt"/>
              </a:rPr>
              <a:t>We integrate control and information across the enterprise to help industrial companies and their people be more productive and sustainable. </a:t>
            </a:r>
          </a:p>
        </p:txBody>
      </p:sp>
      <p:pic>
        <p:nvPicPr>
          <p:cNvPr id="76" name="Picture 75">
            <a:extLst>
              <a:ext uri="{FF2B5EF4-FFF2-40B4-BE49-F238E27FC236}">
                <a16:creationId xmlns:a16="http://schemas.microsoft.com/office/drawing/2014/main" id="{3672B59B-56BC-A548-90C7-97C339D15793}"/>
              </a:ext>
            </a:extLst>
          </p:cNvPr>
          <p:cNvPicPr>
            <a:picLocks noChangeAspect="1"/>
          </p:cNvPicPr>
          <p:nvPr userDrawn="1"/>
        </p:nvPicPr>
        <p:blipFill>
          <a:blip r:embed="rId3" cstate="screen">
            <a:biLevel thresh="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264648" y="593363"/>
            <a:ext cx="2399987" cy="555815"/>
          </a:xfrm>
          <a:prstGeom prst="rect">
            <a:avLst/>
          </a:prstGeom>
        </p:spPr>
      </p:pic>
      <p:sp>
        <p:nvSpPr>
          <p:cNvPr id="77" name="TextBox 76">
            <a:extLst>
              <a:ext uri="{FF2B5EF4-FFF2-40B4-BE49-F238E27FC236}">
                <a16:creationId xmlns:a16="http://schemas.microsoft.com/office/drawing/2014/main" id="{B18DC409-F89B-5B40-A89C-CE5EF6D91186}"/>
              </a:ext>
            </a:extLst>
          </p:cNvPr>
          <p:cNvSpPr txBox="1"/>
          <p:nvPr userDrawn="1"/>
        </p:nvSpPr>
        <p:spPr>
          <a:xfrm>
            <a:off x="6419594" y="4519600"/>
            <a:ext cx="1018456"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23k</a:t>
            </a:r>
            <a:endParaRPr lang="en-US" sz="3200" b="1" i="1" spc="-100">
              <a:solidFill>
                <a:schemeClr val="bg2"/>
              </a:solidFill>
              <a:latin typeface="+mj-lt"/>
            </a:endParaRPr>
          </a:p>
        </p:txBody>
      </p:sp>
      <p:sp>
        <p:nvSpPr>
          <p:cNvPr id="78" name="TextBox 77">
            <a:extLst>
              <a:ext uri="{FF2B5EF4-FFF2-40B4-BE49-F238E27FC236}">
                <a16:creationId xmlns:a16="http://schemas.microsoft.com/office/drawing/2014/main" id="{51EB172E-BD25-9A42-8754-E8B16077C9F8}"/>
              </a:ext>
            </a:extLst>
          </p:cNvPr>
          <p:cNvSpPr txBox="1"/>
          <p:nvPr userDrawn="1"/>
        </p:nvSpPr>
        <p:spPr>
          <a:xfrm>
            <a:off x="7189581" y="4594011"/>
            <a:ext cx="1676400" cy="430887"/>
          </a:xfrm>
          <a:prstGeom prst="rect">
            <a:avLst/>
          </a:prstGeom>
        </p:spPr>
        <p:txBody>
          <a:bodyPr wrap="square" rtlCol="0" anchor="t">
            <a:spAutoFit/>
          </a:bodyPr>
          <a:lstStyle/>
          <a:p>
            <a:pPr defTabSz="914400"/>
            <a:r>
              <a:rPr lang="en-US" sz="1100">
                <a:solidFill>
                  <a:schemeClr val="bg2"/>
                </a:solidFill>
                <a:latin typeface="+mj-lt"/>
              </a:rPr>
              <a:t>Employees: more than half outside the U.S.</a:t>
            </a:r>
            <a:endParaRPr lang="en-US" sz="1100" kern="0">
              <a:solidFill>
                <a:schemeClr val="bg2"/>
              </a:solidFill>
              <a:latin typeface="+mj-lt"/>
            </a:endParaRPr>
          </a:p>
        </p:txBody>
      </p:sp>
      <p:sp>
        <p:nvSpPr>
          <p:cNvPr id="79" name="TextBox 78">
            <a:extLst>
              <a:ext uri="{FF2B5EF4-FFF2-40B4-BE49-F238E27FC236}">
                <a16:creationId xmlns:a16="http://schemas.microsoft.com/office/drawing/2014/main" id="{BB909C8C-A4BA-6048-A39B-86C9552D0544}"/>
              </a:ext>
            </a:extLst>
          </p:cNvPr>
          <p:cNvSpPr txBox="1"/>
          <p:nvPr userDrawn="1"/>
        </p:nvSpPr>
        <p:spPr>
          <a:xfrm>
            <a:off x="3141029" y="516740"/>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AT A GLANCE</a:t>
            </a:r>
            <a:endParaRPr lang="en-US" sz="1800" b="1" spc="300">
              <a:latin typeface="+mj-lt"/>
            </a:endParaRPr>
          </a:p>
        </p:txBody>
      </p:sp>
      <p:graphicFrame>
        <p:nvGraphicFramePr>
          <p:cNvPr id="80" name="Chart 79">
            <a:extLst>
              <a:ext uri="{FF2B5EF4-FFF2-40B4-BE49-F238E27FC236}">
                <a16:creationId xmlns:a16="http://schemas.microsoft.com/office/drawing/2014/main" id="{1D7FC72A-B96E-7345-BBFA-47CFE30269FA}"/>
              </a:ext>
            </a:extLst>
          </p:cNvPr>
          <p:cNvGraphicFramePr/>
          <p:nvPr userDrawn="1">
            <p:extLst>
              <p:ext uri="{D42A27DB-BD31-4B8C-83A1-F6EECF244321}">
                <p14:modId xmlns:p14="http://schemas.microsoft.com/office/powerpoint/2010/main" val="2961151391"/>
              </p:ext>
            </p:extLst>
          </p:nvPr>
        </p:nvGraphicFramePr>
        <p:xfrm>
          <a:off x="3005992" y="1350444"/>
          <a:ext cx="3278869" cy="1993691"/>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a:extLst>
              <a:ext uri="{FF2B5EF4-FFF2-40B4-BE49-F238E27FC236}">
                <a16:creationId xmlns:a16="http://schemas.microsoft.com/office/drawing/2014/main" id="{733C55D6-4AA7-D74D-95EC-9C33FDC0C234}"/>
              </a:ext>
            </a:extLst>
          </p:cNvPr>
          <p:cNvSpPr txBox="1"/>
          <p:nvPr userDrawn="1"/>
        </p:nvSpPr>
        <p:spPr>
          <a:xfrm>
            <a:off x="3975898" y="3382054"/>
            <a:ext cx="1316337"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REGION</a:t>
            </a:r>
          </a:p>
        </p:txBody>
      </p:sp>
      <p:cxnSp>
        <p:nvCxnSpPr>
          <p:cNvPr id="82" name="Straight Connector 81">
            <a:extLst>
              <a:ext uri="{FF2B5EF4-FFF2-40B4-BE49-F238E27FC236}">
                <a16:creationId xmlns:a16="http://schemas.microsoft.com/office/drawing/2014/main" id="{0605BBE9-8B24-5449-BE2C-F68BE5778EAE}"/>
              </a:ext>
            </a:extLst>
          </p:cNvPr>
          <p:cNvCxnSpPr>
            <a:cxnSpLocks/>
          </p:cNvCxnSpPr>
          <p:nvPr userDrawn="1"/>
        </p:nvCxnSpPr>
        <p:spPr bwMode="auto">
          <a:xfrm>
            <a:off x="5091458" y="705804"/>
            <a:ext cx="5101025" cy="0"/>
          </a:xfrm>
          <a:prstGeom prst="line">
            <a:avLst/>
          </a:prstGeom>
          <a:noFill/>
          <a:ln w="25400" cap="rnd" cmpd="sng" algn="ctr">
            <a:solidFill>
              <a:schemeClr val="tx2"/>
            </a:solidFill>
            <a:prstDash val="solid"/>
            <a:round/>
            <a:headEnd type="none" w="med" len="med"/>
            <a:tailEnd type="none" w="med" len="med"/>
          </a:ln>
          <a:effectLst/>
        </p:spPr>
      </p:cxnSp>
      <p:graphicFrame>
        <p:nvGraphicFramePr>
          <p:cNvPr id="83" name="Chart 82">
            <a:extLst>
              <a:ext uri="{FF2B5EF4-FFF2-40B4-BE49-F238E27FC236}">
                <a16:creationId xmlns:a16="http://schemas.microsoft.com/office/drawing/2014/main" id="{231AD323-9641-FF44-8759-A220FDB0E230}"/>
              </a:ext>
            </a:extLst>
          </p:cNvPr>
          <p:cNvGraphicFramePr/>
          <p:nvPr userDrawn="1">
            <p:extLst>
              <p:ext uri="{D42A27DB-BD31-4B8C-83A1-F6EECF244321}">
                <p14:modId xmlns:p14="http://schemas.microsoft.com/office/powerpoint/2010/main" val="3535209927"/>
              </p:ext>
            </p:extLst>
          </p:nvPr>
        </p:nvGraphicFramePr>
        <p:xfrm>
          <a:off x="8915712" y="1330069"/>
          <a:ext cx="3303525" cy="2008682"/>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a:extLst>
              <a:ext uri="{FF2B5EF4-FFF2-40B4-BE49-F238E27FC236}">
                <a16:creationId xmlns:a16="http://schemas.microsoft.com/office/drawing/2014/main" id="{8682774C-E5B9-FE49-8232-DEAC3D908539}"/>
              </a:ext>
            </a:extLst>
          </p:cNvPr>
          <p:cNvSpPr txBox="1"/>
          <p:nvPr userDrawn="1"/>
        </p:nvSpPr>
        <p:spPr>
          <a:xfrm>
            <a:off x="9614839" y="3382054"/>
            <a:ext cx="1933904"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SEGMENT</a:t>
            </a:r>
          </a:p>
        </p:txBody>
      </p:sp>
      <p:grpSp>
        <p:nvGrpSpPr>
          <p:cNvPr id="85" name="Group 84">
            <a:extLst>
              <a:ext uri="{FF2B5EF4-FFF2-40B4-BE49-F238E27FC236}">
                <a16:creationId xmlns:a16="http://schemas.microsoft.com/office/drawing/2014/main" id="{AE05DEF7-4702-1640-8EAA-F69499C32E29}"/>
              </a:ext>
            </a:extLst>
          </p:cNvPr>
          <p:cNvGrpSpPr/>
          <p:nvPr userDrawn="1"/>
        </p:nvGrpSpPr>
        <p:grpSpPr>
          <a:xfrm>
            <a:off x="5017033" y="1234368"/>
            <a:ext cx="924672" cy="496883"/>
            <a:chOff x="5163377" y="1564247"/>
            <a:chExt cx="924672" cy="496883"/>
          </a:xfrm>
        </p:grpSpPr>
        <p:sp>
          <p:nvSpPr>
            <p:cNvPr id="86" name="TextBox 85">
              <a:extLst>
                <a:ext uri="{FF2B5EF4-FFF2-40B4-BE49-F238E27FC236}">
                  <a16:creationId xmlns:a16="http://schemas.microsoft.com/office/drawing/2014/main" id="{52C1DBA4-7017-AA4E-ADB0-D8556DBE29FA}"/>
                </a:ext>
              </a:extLst>
            </p:cNvPr>
            <p:cNvSpPr txBox="1"/>
            <p:nvPr/>
          </p:nvSpPr>
          <p:spPr>
            <a:xfrm>
              <a:off x="5187947" y="1814909"/>
              <a:ext cx="875533"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EMEA</a:t>
              </a:r>
            </a:p>
          </p:txBody>
        </p:sp>
        <p:sp>
          <p:nvSpPr>
            <p:cNvPr id="87" name="TextBox 86">
              <a:extLst>
                <a:ext uri="{FF2B5EF4-FFF2-40B4-BE49-F238E27FC236}">
                  <a16:creationId xmlns:a16="http://schemas.microsoft.com/office/drawing/2014/main" id="{7262C797-73E0-444F-A6F9-DE80AC80942C}"/>
                </a:ext>
              </a:extLst>
            </p:cNvPr>
            <p:cNvSpPr txBox="1"/>
            <p:nvPr/>
          </p:nvSpPr>
          <p:spPr>
            <a:xfrm>
              <a:off x="5163377" y="1564247"/>
              <a:ext cx="92467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20%</a:t>
              </a:r>
            </a:p>
          </p:txBody>
        </p:sp>
      </p:grpSp>
      <p:grpSp>
        <p:nvGrpSpPr>
          <p:cNvPr id="88" name="Group 87">
            <a:extLst>
              <a:ext uri="{FF2B5EF4-FFF2-40B4-BE49-F238E27FC236}">
                <a16:creationId xmlns:a16="http://schemas.microsoft.com/office/drawing/2014/main" id="{8C91A841-BE90-8148-BF6D-22EC88DF1E21}"/>
              </a:ext>
            </a:extLst>
          </p:cNvPr>
          <p:cNvGrpSpPr/>
          <p:nvPr userDrawn="1"/>
        </p:nvGrpSpPr>
        <p:grpSpPr>
          <a:xfrm>
            <a:off x="2965935" y="2553768"/>
            <a:ext cx="1219686" cy="674666"/>
            <a:chOff x="2943574" y="2585867"/>
            <a:chExt cx="1219686" cy="674666"/>
          </a:xfrm>
        </p:grpSpPr>
        <p:sp>
          <p:nvSpPr>
            <p:cNvPr id="89" name="TextBox 88">
              <a:extLst>
                <a:ext uri="{FF2B5EF4-FFF2-40B4-BE49-F238E27FC236}">
                  <a16:creationId xmlns:a16="http://schemas.microsoft.com/office/drawing/2014/main" id="{706B60D0-E830-E145-82FD-52382A9D1A08}"/>
                </a:ext>
              </a:extLst>
            </p:cNvPr>
            <p:cNvSpPr txBox="1"/>
            <p:nvPr/>
          </p:nvSpPr>
          <p:spPr>
            <a:xfrm>
              <a:off x="2943574" y="2860423"/>
              <a:ext cx="1152786"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North </a:t>
              </a:r>
            </a:p>
            <a:p>
              <a:pPr marL="0" indent="0" algn="ctr" defTabSz="914400">
                <a:buNone/>
              </a:pPr>
              <a:r>
                <a:rPr lang="en-US" sz="1000" kern="0">
                  <a:solidFill>
                    <a:schemeClr val="bg2"/>
                  </a:solidFill>
                  <a:latin typeface="+mj-lt"/>
                </a:rPr>
                <a:t>America</a:t>
              </a:r>
            </a:p>
          </p:txBody>
        </p:sp>
        <p:sp>
          <p:nvSpPr>
            <p:cNvPr id="90" name="TextBox 89">
              <a:extLst>
                <a:ext uri="{FF2B5EF4-FFF2-40B4-BE49-F238E27FC236}">
                  <a16:creationId xmlns:a16="http://schemas.microsoft.com/office/drawing/2014/main" id="{C6DC4E19-E8F4-AD4F-9787-8BC189739AAF}"/>
                </a:ext>
              </a:extLst>
            </p:cNvPr>
            <p:cNvSpPr txBox="1"/>
            <p:nvPr/>
          </p:nvSpPr>
          <p:spPr>
            <a:xfrm>
              <a:off x="2953948" y="2585867"/>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59%</a:t>
              </a:r>
            </a:p>
          </p:txBody>
        </p:sp>
      </p:grpSp>
      <p:grpSp>
        <p:nvGrpSpPr>
          <p:cNvPr id="91" name="Group 90">
            <a:extLst>
              <a:ext uri="{FF2B5EF4-FFF2-40B4-BE49-F238E27FC236}">
                <a16:creationId xmlns:a16="http://schemas.microsoft.com/office/drawing/2014/main" id="{FE3B07BF-303A-A54A-ACBB-E8D73A13E8F4}"/>
              </a:ext>
            </a:extLst>
          </p:cNvPr>
          <p:cNvGrpSpPr/>
          <p:nvPr userDrawn="1"/>
        </p:nvGrpSpPr>
        <p:grpSpPr>
          <a:xfrm>
            <a:off x="5207398" y="2097570"/>
            <a:ext cx="1209312" cy="666093"/>
            <a:chOff x="5290261" y="2442966"/>
            <a:chExt cx="1209312" cy="666093"/>
          </a:xfrm>
        </p:grpSpPr>
        <p:sp>
          <p:nvSpPr>
            <p:cNvPr id="92" name="TextBox 91">
              <a:extLst>
                <a:ext uri="{FF2B5EF4-FFF2-40B4-BE49-F238E27FC236}">
                  <a16:creationId xmlns:a16="http://schemas.microsoft.com/office/drawing/2014/main" id="{6E78B814-990A-774D-B2CF-788B9AEB298F}"/>
                </a:ext>
              </a:extLst>
            </p:cNvPr>
            <p:cNvSpPr txBox="1"/>
            <p:nvPr/>
          </p:nvSpPr>
          <p:spPr>
            <a:xfrm>
              <a:off x="5420613" y="2708949"/>
              <a:ext cx="948609"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Asia </a:t>
              </a:r>
            </a:p>
            <a:p>
              <a:pPr marL="0" indent="0" algn="ctr" defTabSz="914400">
                <a:buNone/>
              </a:pPr>
              <a:r>
                <a:rPr lang="en-US" sz="1000" kern="0">
                  <a:solidFill>
                    <a:schemeClr val="bg2"/>
                  </a:solidFill>
                  <a:latin typeface="+mj-lt"/>
                </a:rPr>
                <a:t>Pacific</a:t>
              </a:r>
            </a:p>
          </p:txBody>
        </p:sp>
        <p:sp>
          <p:nvSpPr>
            <p:cNvPr id="93" name="TextBox 92">
              <a:extLst>
                <a:ext uri="{FF2B5EF4-FFF2-40B4-BE49-F238E27FC236}">
                  <a16:creationId xmlns:a16="http://schemas.microsoft.com/office/drawing/2014/main" id="{37164194-0D9A-FE42-B036-361744BF7FFB}"/>
                </a:ext>
              </a:extLst>
            </p:cNvPr>
            <p:cNvSpPr txBox="1"/>
            <p:nvPr/>
          </p:nvSpPr>
          <p:spPr>
            <a:xfrm>
              <a:off x="5290261" y="2442966"/>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14%</a:t>
              </a:r>
            </a:p>
          </p:txBody>
        </p:sp>
      </p:grpSp>
      <p:grpSp>
        <p:nvGrpSpPr>
          <p:cNvPr id="94" name="Group 93">
            <a:extLst>
              <a:ext uri="{FF2B5EF4-FFF2-40B4-BE49-F238E27FC236}">
                <a16:creationId xmlns:a16="http://schemas.microsoft.com/office/drawing/2014/main" id="{7B093129-B6BF-5C4E-AECF-307468DF1CF1}"/>
              </a:ext>
            </a:extLst>
          </p:cNvPr>
          <p:cNvGrpSpPr/>
          <p:nvPr userDrawn="1"/>
        </p:nvGrpSpPr>
        <p:grpSpPr>
          <a:xfrm>
            <a:off x="3772400" y="984226"/>
            <a:ext cx="1209312" cy="501673"/>
            <a:chOff x="3879275" y="1327552"/>
            <a:chExt cx="1209312" cy="501673"/>
          </a:xfrm>
        </p:grpSpPr>
        <p:sp>
          <p:nvSpPr>
            <p:cNvPr id="95" name="TextBox 94">
              <a:extLst>
                <a:ext uri="{FF2B5EF4-FFF2-40B4-BE49-F238E27FC236}">
                  <a16:creationId xmlns:a16="http://schemas.microsoft.com/office/drawing/2014/main" id="{9276712F-EF17-2A47-A2D4-D965A3377965}"/>
                </a:ext>
              </a:extLst>
            </p:cNvPr>
            <p:cNvSpPr txBox="1"/>
            <p:nvPr/>
          </p:nvSpPr>
          <p:spPr>
            <a:xfrm>
              <a:off x="3914513" y="1583004"/>
              <a:ext cx="1113079"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Latin America</a:t>
              </a:r>
            </a:p>
          </p:txBody>
        </p:sp>
        <p:sp>
          <p:nvSpPr>
            <p:cNvPr id="96" name="TextBox 95">
              <a:extLst>
                <a:ext uri="{FF2B5EF4-FFF2-40B4-BE49-F238E27FC236}">
                  <a16:creationId xmlns:a16="http://schemas.microsoft.com/office/drawing/2014/main" id="{5CFDE2A0-81FD-A248-9441-E0C04307166F}"/>
                </a:ext>
              </a:extLst>
            </p:cNvPr>
            <p:cNvSpPr txBox="1"/>
            <p:nvPr/>
          </p:nvSpPr>
          <p:spPr>
            <a:xfrm>
              <a:off x="3879275" y="1327552"/>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7%</a:t>
              </a:r>
            </a:p>
          </p:txBody>
        </p:sp>
      </p:grpSp>
      <p:sp>
        <p:nvSpPr>
          <p:cNvPr id="97" name="TextBox 96">
            <a:extLst>
              <a:ext uri="{FF2B5EF4-FFF2-40B4-BE49-F238E27FC236}">
                <a16:creationId xmlns:a16="http://schemas.microsoft.com/office/drawing/2014/main" id="{E3060757-CB14-024F-95B0-246B76EF2863}"/>
              </a:ext>
            </a:extLst>
          </p:cNvPr>
          <p:cNvSpPr txBox="1"/>
          <p:nvPr userDrawn="1"/>
        </p:nvSpPr>
        <p:spPr>
          <a:xfrm>
            <a:off x="6601399" y="3382054"/>
            <a:ext cx="1881352"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INDUSTRY</a:t>
            </a:r>
          </a:p>
        </p:txBody>
      </p:sp>
      <p:sp>
        <p:nvSpPr>
          <p:cNvPr id="98" name="TextBox 97">
            <a:extLst>
              <a:ext uri="{FF2B5EF4-FFF2-40B4-BE49-F238E27FC236}">
                <a16:creationId xmlns:a16="http://schemas.microsoft.com/office/drawing/2014/main" id="{44ED47B5-D1F0-1C45-BF1E-C06C54B4E0E7}"/>
              </a:ext>
            </a:extLst>
          </p:cNvPr>
          <p:cNvSpPr txBox="1"/>
          <p:nvPr userDrawn="1"/>
        </p:nvSpPr>
        <p:spPr>
          <a:xfrm>
            <a:off x="3141029" y="3972858"/>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GLOBAL</a:t>
            </a:r>
            <a:endParaRPr lang="en-US" sz="1800" b="1" i="1" spc="300">
              <a:latin typeface="+mj-lt"/>
            </a:endParaRPr>
          </a:p>
        </p:txBody>
      </p:sp>
      <p:sp>
        <p:nvSpPr>
          <p:cNvPr id="99" name="TextBox 98">
            <a:extLst>
              <a:ext uri="{FF2B5EF4-FFF2-40B4-BE49-F238E27FC236}">
                <a16:creationId xmlns:a16="http://schemas.microsoft.com/office/drawing/2014/main" id="{B93CF5B1-8DAC-2F4D-BAF2-B1FD7395BD62}"/>
              </a:ext>
            </a:extLst>
          </p:cNvPr>
          <p:cNvSpPr txBox="1"/>
          <p:nvPr userDrawn="1"/>
        </p:nvSpPr>
        <p:spPr>
          <a:xfrm>
            <a:off x="3606095" y="4516401"/>
            <a:ext cx="1524000"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100+</a:t>
            </a:r>
            <a:endParaRPr lang="en-US" sz="3200" b="1" i="1" spc="-100">
              <a:solidFill>
                <a:schemeClr val="bg2"/>
              </a:solidFill>
              <a:latin typeface="+mj-lt"/>
            </a:endParaRPr>
          </a:p>
        </p:txBody>
      </p:sp>
      <p:sp>
        <p:nvSpPr>
          <p:cNvPr id="100" name="TextBox 99">
            <a:extLst>
              <a:ext uri="{FF2B5EF4-FFF2-40B4-BE49-F238E27FC236}">
                <a16:creationId xmlns:a16="http://schemas.microsoft.com/office/drawing/2014/main" id="{72BF3D59-66C2-1541-956D-402C36E2684B}"/>
              </a:ext>
            </a:extLst>
          </p:cNvPr>
          <p:cNvSpPr txBox="1"/>
          <p:nvPr userDrawn="1"/>
        </p:nvSpPr>
        <p:spPr>
          <a:xfrm>
            <a:off x="4504619" y="4603636"/>
            <a:ext cx="1098052" cy="430887"/>
          </a:xfrm>
          <a:prstGeom prst="rect">
            <a:avLst/>
          </a:prstGeom>
        </p:spPr>
        <p:txBody>
          <a:bodyPr wrap="square" rtlCol="0" anchor="t">
            <a:spAutoFit/>
          </a:bodyPr>
          <a:lstStyle/>
          <a:p>
            <a:pPr defTabSz="914400"/>
            <a:r>
              <a:rPr lang="en-US" sz="1100">
                <a:solidFill>
                  <a:schemeClr val="bg2"/>
                </a:solidFill>
                <a:latin typeface="+mj-lt"/>
              </a:rPr>
              <a:t>Number of countries</a:t>
            </a:r>
          </a:p>
        </p:txBody>
      </p:sp>
      <p:sp>
        <p:nvSpPr>
          <p:cNvPr id="101" name="TextBox 100">
            <a:extLst>
              <a:ext uri="{FF2B5EF4-FFF2-40B4-BE49-F238E27FC236}">
                <a16:creationId xmlns:a16="http://schemas.microsoft.com/office/drawing/2014/main" id="{59EC7A59-B2A0-9340-AE95-473456747944}"/>
              </a:ext>
            </a:extLst>
          </p:cNvPr>
          <p:cNvSpPr txBox="1"/>
          <p:nvPr userDrawn="1"/>
        </p:nvSpPr>
        <p:spPr>
          <a:xfrm>
            <a:off x="9049689" y="3979190"/>
            <a:ext cx="2993037" cy="307706"/>
          </a:xfrm>
          <a:prstGeom prst="rect">
            <a:avLst/>
          </a:prstGeom>
          <a:noFill/>
        </p:spPr>
        <p:txBody>
          <a:bodyPr wrap="square" lIns="91367" tIns="45685" rIns="91367" bIns="45685" rtlCol="0">
            <a:spAutoFit/>
          </a:bodyPr>
          <a:lstStyle/>
          <a:p>
            <a:pPr defTabSz="609159"/>
            <a:r>
              <a:rPr lang="en-US" sz="1400" b="1">
                <a:latin typeface="+mj-lt"/>
                <a:cs typeface="Arial" charset="0"/>
              </a:rPr>
              <a:t>Total shareowner return</a:t>
            </a:r>
            <a:endParaRPr lang="en-US" sz="1400" b="1" i="1" spc="-100">
              <a:latin typeface="+mj-lt"/>
            </a:endParaRPr>
          </a:p>
        </p:txBody>
      </p:sp>
      <p:pic>
        <p:nvPicPr>
          <p:cNvPr id="102" name="Picture 101">
            <a:extLst>
              <a:ext uri="{FF2B5EF4-FFF2-40B4-BE49-F238E27FC236}">
                <a16:creationId xmlns:a16="http://schemas.microsoft.com/office/drawing/2014/main" id="{5DF363C4-7D97-8D46-84EC-7417BEBB348D}"/>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5837385" y="4618572"/>
            <a:ext cx="514971" cy="378473"/>
          </a:xfrm>
          <a:prstGeom prst="rect">
            <a:avLst/>
          </a:prstGeom>
        </p:spPr>
      </p:pic>
      <p:pic>
        <p:nvPicPr>
          <p:cNvPr id="103" name="Picture 102">
            <a:extLst>
              <a:ext uri="{FF2B5EF4-FFF2-40B4-BE49-F238E27FC236}">
                <a16:creationId xmlns:a16="http://schemas.microsoft.com/office/drawing/2014/main" id="{1DFDD2ED-33E1-064A-9630-7AFBEF07A03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3214188" y="4641931"/>
            <a:ext cx="396508" cy="396508"/>
          </a:xfrm>
          <a:prstGeom prst="rect">
            <a:avLst/>
          </a:prstGeom>
        </p:spPr>
      </p:pic>
      <p:sp>
        <p:nvSpPr>
          <p:cNvPr id="104" name="TextBox 103">
            <a:extLst>
              <a:ext uri="{FF2B5EF4-FFF2-40B4-BE49-F238E27FC236}">
                <a16:creationId xmlns:a16="http://schemas.microsoft.com/office/drawing/2014/main" id="{17809265-3D92-A94A-A1C9-680B0443690D}"/>
              </a:ext>
            </a:extLst>
          </p:cNvPr>
          <p:cNvSpPr txBox="1"/>
          <p:nvPr userDrawn="1"/>
        </p:nvSpPr>
        <p:spPr>
          <a:xfrm>
            <a:off x="4101827" y="5341764"/>
            <a:ext cx="1144617" cy="600164"/>
          </a:xfrm>
          <a:prstGeom prst="rect">
            <a:avLst/>
          </a:prstGeom>
          <a:noFill/>
        </p:spPr>
        <p:txBody>
          <a:bodyPr wrap="square" rtlCol="0">
            <a:spAutoFit/>
          </a:bodyPr>
          <a:lstStyle/>
          <a:p>
            <a:pPr defTabSz="609255"/>
            <a:r>
              <a:rPr lang="en-US" sz="1100">
                <a:solidFill>
                  <a:schemeClr val="bg2"/>
                </a:solidFill>
                <a:latin typeface="+mj-lt"/>
              </a:rPr>
              <a:t>World’s </a:t>
            </a:r>
            <a:br>
              <a:rPr lang="en-US" sz="1100">
                <a:solidFill>
                  <a:schemeClr val="bg2"/>
                </a:solidFill>
                <a:latin typeface="+mj-lt"/>
              </a:rPr>
            </a:br>
            <a:r>
              <a:rPr lang="en-US" sz="1100">
                <a:solidFill>
                  <a:schemeClr val="bg2"/>
                </a:solidFill>
                <a:latin typeface="+mj-lt"/>
              </a:rPr>
              <a:t>Most Ethical Companies</a:t>
            </a:r>
            <a:endParaRPr lang="en-US" sz="1100" i="1">
              <a:solidFill>
                <a:schemeClr val="bg2"/>
              </a:solidFill>
              <a:latin typeface="+mj-lt"/>
            </a:endParaRPr>
          </a:p>
        </p:txBody>
      </p:sp>
      <p:cxnSp>
        <p:nvCxnSpPr>
          <p:cNvPr id="105" name="Straight Connector 104">
            <a:extLst>
              <a:ext uri="{FF2B5EF4-FFF2-40B4-BE49-F238E27FC236}">
                <a16:creationId xmlns:a16="http://schemas.microsoft.com/office/drawing/2014/main" id="{681357B9-8D55-5D4D-9936-7E3098AF2C9E}"/>
              </a:ext>
            </a:extLst>
          </p:cNvPr>
          <p:cNvCxnSpPr>
            <a:cxnSpLocks/>
          </p:cNvCxnSpPr>
          <p:nvPr userDrawn="1"/>
        </p:nvCxnSpPr>
        <p:spPr bwMode="auto">
          <a:xfrm>
            <a:off x="4297656" y="4156176"/>
            <a:ext cx="4681013" cy="0"/>
          </a:xfrm>
          <a:prstGeom prst="line">
            <a:avLst/>
          </a:prstGeom>
          <a:noFill/>
          <a:ln w="25400" cap="rnd" cmpd="sng" algn="ctr">
            <a:solidFill>
              <a:schemeClr val="tx2"/>
            </a:solidFill>
            <a:prstDash val="solid"/>
            <a:round/>
            <a:headEnd type="none" w="med" len="med"/>
            <a:tailEnd type="none" w="med" len="med"/>
          </a:ln>
          <a:effectLst/>
        </p:spPr>
      </p:cxnSp>
      <p:sp>
        <p:nvSpPr>
          <p:cNvPr id="106" name="Title 1">
            <a:extLst>
              <a:ext uri="{FF2B5EF4-FFF2-40B4-BE49-F238E27FC236}">
                <a16:creationId xmlns:a16="http://schemas.microsoft.com/office/drawing/2014/main" id="{AA87824E-C748-3743-BBDA-C2C614D7942F}"/>
              </a:ext>
            </a:extLst>
          </p:cNvPr>
          <p:cNvSpPr txBox="1">
            <a:spLocks/>
          </p:cNvSpPr>
          <p:nvPr userDrawn="1"/>
        </p:nvSpPr>
        <p:spPr>
          <a:xfrm>
            <a:off x="8156015" y="1412467"/>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1000" kern="0">
                <a:solidFill>
                  <a:schemeClr val="bg2"/>
                </a:solidFill>
                <a:latin typeface="+mj-lt"/>
              </a:rPr>
              <a:t>Process</a:t>
            </a:r>
          </a:p>
        </p:txBody>
      </p:sp>
      <p:sp>
        <p:nvSpPr>
          <p:cNvPr id="107" name="Title 1">
            <a:extLst>
              <a:ext uri="{FF2B5EF4-FFF2-40B4-BE49-F238E27FC236}">
                <a16:creationId xmlns:a16="http://schemas.microsoft.com/office/drawing/2014/main" id="{FC36714C-26C4-3341-B7EB-E730F7862BB9}"/>
              </a:ext>
            </a:extLst>
          </p:cNvPr>
          <p:cNvSpPr txBox="1">
            <a:spLocks/>
          </p:cNvSpPr>
          <p:nvPr userDrawn="1"/>
        </p:nvSpPr>
        <p:spPr>
          <a:xfrm>
            <a:off x="6146607" y="1392878"/>
            <a:ext cx="835767"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r" defTabSz="914218">
              <a:lnSpc>
                <a:spcPct val="100000"/>
              </a:lnSpc>
            </a:pPr>
            <a:r>
              <a:rPr lang="en-US" sz="1000" kern="0">
                <a:solidFill>
                  <a:schemeClr val="bg2"/>
                </a:solidFill>
                <a:latin typeface="+mj-lt"/>
              </a:rPr>
              <a:t>Discrete</a:t>
            </a:r>
          </a:p>
        </p:txBody>
      </p:sp>
      <p:sp>
        <p:nvSpPr>
          <p:cNvPr id="108" name="Title 1">
            <a:extLst>
              <a:ext uri="{FF2B5EF4-FFF2-40B4-BE49-F238E27FC236}">
                <a16:creationId xmlns:a16="http://schemas.microsoft.com/office/drawing/2014/main" id="{91281E1E-5FC1-1D41-9C3A-9847C7C9E2C3}"/>
              </a:ext>
            </a:extLst>
          </p:cNvPr>
          <p:cNvSpPr txBox="1">
            <a:spLocks/>
          </p:cNvSpPr>
          <p:nvPr userDrawn="1"/>
        </p:nvSpPr>
        <p:spPr>
          <a:xfrm>
            <a:off x="6283602" y="2954878"/>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900" kern="0">
                <a:solidFill>
                  <a:schemeClr val="bg2"/>
                </a:solidFill>
                <a:latin typeface="+mj-lt"/>
              </a:rPr>
              <a:t>Hybrid</a:t>
            </a:r>
          </a:p>
        </p:txBody>
      </p:sp>
      <p:sp>
        <p:nvSpPr>
          <p:cNvPr id="109" name="TextBox 108">
            <a:extLst>
              <a:ext uri="{FF2B5EF4-FFF2-40B4-BE49-F238E27FC236}">
                <a16:creationId xmlns:a16="http://schemas.microsoft.com/office/drawing/2014/main" id="{6EA4C5AA-E7EB-0240-948A-0B623BA9E816}"/>
              </a:ext>
            </a:extLst>
          </p:cNvPr>
          <p:cNvSpPr txBox="1"/>
          <p:nvPr userDrawn="1"/>
        </p:nvSpPr>
        <p:spPr>
          <a:xfrm>
            <a:off x="6165891" y="2678059"/>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~40%</a:t>
            </a:r>
          </a:p>
        </p:txBody>
      </p:sp>
      <p:sp>
        <p:nvSpPr>
          <p:cNvPr id="110" name="TextBox 109">
            <a:extLst>
              <a:ext uri="{FF2B5EF4-FFF2-40B4-BE49-F238E27FC236}">
                <a16:creationId xmlns:a16="http://schemas.microsoft.com/office/drawing/2014/main" id="{83369874-B437-FA45-A5D6-68D18F1C5A95}"/>
              </a:ext>
            </a:extLst>
          </p:cNvPr>
          <p:cNvSpPr txBox="1"/>
          <p:nvPr userDrawn="1"/>
        </p:nvSpPr>
        <p:spPr>
          <a:xfrm>
            <a:off x="8115154" y="1178885"/>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~35%</a:t>
            </a:r>
          </a:p>
        </p:txBody>
      </p:sp>
      <p:sp>
        <p:nvSpPr>
          <p:cNvPr id="111" name="TextBox 110">
            <a:extLst>
              <a:ext uri="{FF2B5EF4-FFF2-40B4-BE49-F238E27FC236}">
                <a16:creationId xmlns:a16="http://schemas.microsoft.com/office/drawing/2014/main" id="{450C994C-E48B-AD4B-AE69-314D3B69F49A}"/>
              </a:ext>
            </a:extLst>
          </p:cNvPr>
          <p:cNvSpPr txBox="1"/>
          <p:nvPr userDrawn="1"/>
        </p:nvSpPr>
        <p:spPr>
          <a:xfrm>
            <a:off x="6062173" y="1151986"/>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~25%</a:t>
            </a:r>
          </a:p>
        </p:txBody>
      </p:sp>
      <p:sp>
        <p:nvSpPr>
          <p:cNvPr id="112" name="Title 1">
            <a:extLst>
              <a:ext uri="{FF2B5EF4-FFF2-40B4-BE49-F238E27FC236}">
                <a16:creationId xmlns:a16="http://schemas.microsoft.com/office/drawing/2014/main" id="{AB480F6E-BC53-2849-9878-95B52206D29C}"/>
              </a:ext>
            </a:extLst>
          </p:cNvPr>
          <p:cNvSpPr txBox="1">
            <a:spLocks/>
          </p:cNvSpPr>
          <p:nvPr userDrawn="1"/>
        </p:nvSpPr>
        <p:spPr>
          <a:xfrm>
            <a:off x="11139300"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Intelligent Devices</a:t>
            </a:r>
          </a:p>
        </p:txBody>
      </p:sp>
      <p:sp>
        <p:nvSpPr>
          <p:cNvPr id="113" name="TextBox 112">
            <a:extLst>
              <a:ext uri="{FF2B5EF4-FFF2-40B4-BE49-F238E27FC236}">
                <a16:creationId xmlns:a16="http://schemas.microsoft.com/office/drawing/2014/main" id="{4D85A172-6D17-A148-9EAA-3F4C350FD87D}"/>
              </a:ext>
            </a:extLst>
          </p:cNvPr>
          <p:cNvSpPr txBox="1"/>
          <p:nvPr userDrawn="1"/>
        </p:nvSpPr>
        <p:spPr>
          <a:xfrm>
            <a:off x="11228287"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$2.9B</a:t>
            </a:r>
          </a:p>
        </p:txBody>
      </p:sp>
      <p:sp>
        <p:nvSpPr>
          <p:cNvPr id="114" name="Title 1">
            <a:extLst>
              <a:ext uri="{FF2B5EF4-FFF2-40B4-BE49-F238E27FC236}">
                <a16:creationId xmlns:a16="http://schemas.microsoft.com/office/drawing/2014/main" id="{D319FE57-2BC8-FF4E-8730-069F344CD326}"/>
              </a:ext>
            </a:extLst>
          </p:cNvPr>
          <p:cNvSpPr txBox="1">
            <a:spLocks/>
          </p:cNvSpPr>
          <p:nvPr userDrawn="1"/>
        </p:nvSpPr>
        <p:spPr>
          <a:xfrm>
            <a:off x="9003941" y="2935655"/>
            <a:ext cx="1018141" cy="413388"/>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Software </a:t>
            </a:r>
            <a:br>
              <a:rPr lang="en-US" sz="1000" kern="0">
                <a:solidFill>
                  <a:schemeClr val="bg2"/>
                </a:solidFill>
                <a:latin typeface="+mj-lt"/>
              </a:rPr>
            </a:br>
            <a:r>
              <a:rPr lang="en-US" sz="1000" kern="0">
                <a:solidFill>
                  <a:schemeClr val="bg2"/>
                </a:solidFill>
                <a:latin typeface="+mj-lt"/>
              </a:rPr>
              <a:t>and Control</a:t>
            </a:r>
          </a:p>
        </p:txBody>
      </p:sp>
      <p:sp>
        <p:nvSpPr>
          <p:cNvPr id="115" name="TextBox 114">
            <a:extLst>
              <a:ext uri="{FF2B5EF4-FFF2-40B4-BE49-F238E27FC236}">
                <a16:creationId xmlns:a16="http://schemas.microsoft.com/office/drawing/2014/main" id="{9B430BBE-9A31-4645-82F4-70C3DF2BEAE5}"/>
              </a:ext>
            </a:extLst>
          </p:cNvPr>
          <p:cNvSpPr txBox="1"/>
          <p:nvPr userDrawn="1"/>
        </p:nvSpPr>
        <p:spPr>
          <a:xfrm>
            <a:off x="8893500" y="2671323"/>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$1.7B</a:t>
            </a:r>
          </a:p>
        </p:txBody>
      </p:sp>
      <p:grpSp>
        <p:nvGrpSpPr>
          <p:cNvPr id="116" name="Group 115">
            <a:extLst>
              <a:ext uri="{FF2B5EF4-FFF2-40B4-BE49-F238E27FC236}">
                <a16:creationId xmlns:a16="http://schemas.microsoft.com/office/drawing/2014/main" id="{92611FAE-320D-424A-94AA-FD48F4E3AE6F}"/>
              </a:ext>
            </a:extLst>
          </p:cNvPr>
          <p:cNvGrpSpPr/>
          <p:nvPr userDrawn="1"/>
        </p:nvGrpSpPr>
        <p:grpSpPr>
          <a:xfrm>
            <a:off x="9057056" y="4389090"/>
            <a:ext cx="3028069" cy="1520948"/>
            <a:chOff x="1438665" y="4865097"/>
            <a:chExt cx="2383358" cy="1102129"/>
          </a:xfrm>
        </p:grpSpPr>
        <p:graphicFrame>
          <p:nvGraphicFramePr>
            <p:cNvPr id="117" name="Chart 116">
              <a:extLst>
                <a:ext uri="{FF2B5EF4-FFF2-40B4-BE49-F238E27FC236}">
                  <a16:creationId xmlns:a16="http://schemas.microsoft.com/office/drawing/2014/main" id="{7515D418-3B80-E94A-AA2D-74C52FA2852D}"/>
                </a:ext>
              </a:extLst>
            </p:cNvPr>
            <p:cNvGraphicFramePr/>
            <p:nvPr>
              <p:extLst>
                <p:ext uri="{D42A27DB-BD31-4B8C-83A1-F6EECF244321}">
                  <p14:modId xmlns:p14="http://schemas.microsoft.com/office/powerpoint/2010/main" val="2951844591"/>
                </p:ext>
              </p:extLst>
            </p:nvPr>
          </p:nvGraphicFramePr>
          <p:xfrm>
            <a:off x="1704849" y="4865097"/>
            <a:ext cx="1977510" cy="1093253"/>
          </p:xfrm>
          <a:graphic>
            <a:graphicData uri="http://schemas.openxmlformats.org/drawingml/2006/chart">
              <c:chart xmlns:c="http://schemas.openxmlformats.org/drawingml/2006/chart" xmlns:r="http://schemas.openxmlformats.org/officeDocument/2006/relationships" r:id="rId9"/>
            </a:graphicData>
          </a:graphic>
        </p:graphicFrame>
        <p:cxnSp>
          <p:nvCxnSpPr>
            <p:cNvPr id="118" name="Straight Connector 117">
              <a:extLst>
                <a:ext uri="{FF2B5EF4-FFF2-40B4-BE49-F238E27FC236}">
                  <a16:creationId xmlns:a16="http://schemas.microsoft.com/office/drawing/2014/main" id="{68140856-9574-134D-9655-42442C5F49CC}"/>
                </a:ext>
              </a:extLst>
            </p:cNvPr>
            <p:cNvCxnSpPr>
              <a:cxnSpLocks/>
            </p:cNvCxnSpPr>
            <p:nvPr/>
          </p:nvCxnSpPr>
          <p:spPr bwMode="auto">
            <a:xfrm>
              <a:off x="1753866" y="4993576"/>
              <a:ext cx="891" cy="816955"/>
            </a:xfrm>
            <a:prstGeom prst="line">
              <a:avLst/>
            </a:prstGeom>
            <a:noFill/>
            <a:ln w="9525" cap="flat" cmpd="sng" algn="ctr">
              <a:solidFill>
                <a:schemeClr val="tx2"/>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00DF27E0-CA33-524F-B1B1-97097BCEB910}"/>
                </a:ext>
              </a:extLst>
            </p:cNvPr>
            <p:cNvCxnSpPr>
              <a:cxnSpLocks/>
            </p:cNvCxnSpPr>
            <p:nvPr/>
          </p:nvCxnSpPr>
          <p:spPr bwMode="auto">
            <a:xfrm flipV="1">
              <a:off x="1768302" y="5811863"/>
              <a:ext cx="1836460" cy="1"/>
            </a:xfrm>
            <a:prstGeom prst="line">
              <a:avLst/>
            </a:prstGeom>
            <a:noFill/>
            <a:ln w="9525" cap="flat" cmpd="sng" algn="ctr">
              <a:solidFill>
                <a:schemeClr val="tx2"/>
              </a:solidFill>
              <a:prstDash val="solid"/>
              <a:round/>
              <a:headEnd type="none" w="med" len="med"/>
              <a:tailEnd type="none" w="med" len="med"/>
            </a:ln>
            <a:effectLst/>
          </p:spPr>
        </p:cxnSp>
        <p:sp>
          <p:nvSpPr>
            <p:cNvPr id="120" name="TextBox 119">
              <a:extLst>
                <a:ext uri="{FF2B5EF4-FFF2-40B4-BE49-F238E27FC236}">
                  <a16:creationId xmlns:a16="http://schemas.microsoft.com/office/drawing/2014/main" id="{BBDA0563-D9B2-3848-B5EC-9AFAC0FB175C}"/>
                </a:ext>
              </a:extLst>
            </p:cNvPr>
            <p:cNvSpPr txBox="1"/>
            <p:nvPr/>
          </p:nvSpPr>
          <p:spPr>
            <a:xfrm>
              <a:off x="1438665" y="5666275"/>
              <a:ext cx="371779"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100</a:t>
              </a:r>
            </a:p>
          </p:txBody>
        </p:sp>
        <p:sp>
          <p:nvSpPr>
            <p:cNvPr id="121" name="TextBox 120">
              <a:extLst>
                <a:ext uri="{FF2B5EF4-FFF2-40B4-BE49-F238E27FC236}">
                  <a16:creationId xmlns:a16="http://schemas.microsoft.com/office/drawing/2014/main" id="{179AFF59-39E0-3B4A-AD8B-3CBDE8DD4479}"/>
                </a:ext>
              </a:extLst>
            </p:cNvPr>
            <p:cNvSpPr txBox="1"/>
            <p:nvPr/>
          </p:nvSpPr>
          <p:spPr>
            <a:xfrm>
              <a:off x="1444166" y="4927179"/>
              <a:ext cx="371779"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800</a:t>
              </a:r>
            </a:p>
          </p:txBody>
        </p:sp>
        <p:sp>
          <p:nvSpPr>
            <p:cNvPr id="122" name="TextBox 121">
              <a:extLst>
                <a:ext uri="{FF2B5EF4-FFF2-40B4-BE49-F238E27FC236}">
                  <a16:creationId xmlns:a16="http://schemas.microsoft.com/office/drawing/2014/main" id="{E70399E6-0627-AC40-8EBA-B8FB7B24367B}"/>
                </a:ext>
              </a:extLst>
            </p:cNvPr>
            <p:cNvSpPr txBox="1"/>
            <p:nvPr/>
          </p:nvSpPr>
          <p:spPr>
            <a:xfrm>
              <a:off x="1568803" y="5808879"/>
              <a:ext cx="448307"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2008</a:t>
              </a:r>
            </a:p>
          </p:txBody>
        </p:sp>
        <p:sp>
          <p:nvSpPr>
            <p:cNvPr id="123" name="TextBox 122">
              <a:extLst>
                <a:ext uri="{FF2B5EF4-FFF2-40B4-BE49-F238E27FC236}">
                  <a16:creationId xmlns:a16="http://schemas.microsoft.com/office/drawing/2014/main" id="{9DB81BE0-3479-DE47-B741-ECC79B12EA6A}"/>
                </a:ext>
              </a:extLst>
            </p:cNvPr>
            <p:cNvSpPr txBox="1"/>
            <p:nvPr/>
          </p:nvSpPr>
          <p:spPr>
            <a:xfrm>
              <a:off x="3373716" y="5808879"/>
              <a:ext cx="448307"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2020</a:t>
              </a:r>
            </a:p>
          </p:txBody>
        </p:sp>
      </p:grpSp>
      <p:grpSp>
        <p:nvGrpSpPr>
          <p:cNvPr id="124" name="Group 123">
            <a:extLst>
              <a:ext uri="{FF2B5EF4-FFF2-40B4-BE49-F238E27FC236}">
                <a16:creationId xmlns:a16="http://schemas.microsoft.com/office/drawing/2014/main" id="{6802DF0F-6DF8-DA49-9853-214A4321E694}"/>
              </a:ext>
            </a:extLst>
          </p:cNvPr>
          <p:cNvGrpSpPr/>
          <p:nvPr userDrawn="1"/>
        </p:nvGrpSpPr>
        <p:grpSpPr>
          <a:xfrm>
            <a:off x="9619580" y="4536266"/>
            <a:ext cx="1585151" cy="345701"/>
            <a:chOff x="4958080" y="5692817"/>
            <a:chExt cx="1585151" cy="345701"/>
          </a:xfrm>
        </p:grpSpPr>
        <p:grpSp>
          <p:nvGrpSpPr>
            <p:cNvPr id="125" name="Group 124">
              <a:extLst>
                <a:ext uri="{FF2B5EF4-FFF2-40B4-BE49-F238E27FC236}">
                  <a16:creationId xmlns:a16="http://schemas.microsoft.com/office/drawing/2014/main" id="{70930399-B740-0E49-B53E-3DD4D55DAB0A}"/>
                </a:ext>
              </a:extLst>
            </p:cNvPr>
            <p:cNvGrpSpPr/>
            <p:nvPr/>
          </p:nvGrpSpPr>
          <p:grpSpPr>
            <a:xfrm>
              <a:off x="5095481" y="5692817"/>
              <a:ext cx="1447750" cy="345701"/>
              <a:chOff x="-1452871" y="6064465"/>
              <a:chExt cx="1447750" cy="345701"/>
            </a:xfrm>
          </p:grpSpPr>
          <p:sp>
            <p:nvSpPr>
              <p:cNvPr id="128" name="Title 1">
                <a:extLst>
                  <a:ext uri="{FF2B5EF4-FFF2-40B4-BE49-F238E27FC236}">
                    <a16:creationId xmlns:a16="http://schemas.microsoft.com/office/drawing/2014/main" id="{86D92A0E-D59C-7045-B6A0-C777EFF38245}"/>
                  </a:ext>
                </a:extLst>
              </p:cNvPr>
              <p:cNvSpPr txBox="1">
                <a:spLocks/>
              </p:cNvSpPr>
              <p:nvPr/>
            </p:nvSpPr>
            <p:spPr>
              <a:xfrm>
                <a:off x="-1452871" y="6064465"/>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Rockwell Automation</a:t>
                </a:r>
                <a:endParaRPr lang="en-US" sz="900" b="1" kern="0">
                  <a:solidFill>
                    <a:schemeClr val="bg1">
                      <a:lumMod val="50000"/>
                    </a:schemeClr>
                  </a:solidFill>
                  <a:latin typeface="+mj-lt"/>
                  <a:cs typeface="Arial" panose="020B0604020202020204" pitchFamily="34" charset="0"/>
                </a:endParaRPr>
              </a:p>
            </p:txBody>
          </p:sp>
          <p:sp>
            <p:nvSpPr>
              <p:cNvPr id="129" name="Title 1">
                <a:extLst>
                  <a:ext uri="{FF2B5EF4-FFF2-40B4-BE49-F238E27FC236}">
                    <a16:creationId xmlns:a16="http://schemas.microsoft.com/office/drawing/2014/main" id="{86EF117B-BD9B-C245-BAED-4848A36C307F}"/>
                  </a:ext>
                </a:extLst>
              </p:cNvPr>
              <p:cNvSpPr txBox="1">
                <a:spLocks/>
              </p:cNvSpPr>
              <p:nvPr/>
            </p:nvSpPr>
            <p:spPr>
              <a:xfrm>
                <a:off x="-1452871" y="6219373"/>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S&amp;P 500 Index</a:t>
                </a:r>
                <a:endParaRPr lang="en-US" sz="900" b="1" kern="0">
                  <a:solidFill>
                    <a:schemeClr val="bg1">
                      <a:lumMod val="50000"/>
                    </a:schemeClr>
                  </a:solidFill>
                  <a:latin typeface="+mj-lt"/>
                  <a:cs typeface="Arial" panose="020B0604020202020204" pitchFamily="34" charset="0"/>
                </a:endParaRPr>
              </a:p>
            </p:txBody>
          </p:sp>
        </p:grpSp>
        <p:sp>
          <p:nvSpPr>
            <p:cNvPr id="126" name="Oval 125">
              <a:extLst>
                <a:ext uri="{FF2B5EF4-FFF2-40B4-BE49-F238E27FC236}">
                  <a16:creationId xmlns:a16="http://schemas.microsoft.com/office/drawing/2014/main" id="{52F9473B-4A95-284F-BB0A-0079A9301F4F}"/>
                </a:ext>
              </a:extLst>
            </p:cNvPr>
            <p:cNvSpPr/>
            <p:nvPr/>
          </p:nvSpPr>
          <p:spPr bwMode="auto">
            <a:xfrm>
              <a:off x="4958080" y="5760720"/>
              <a:ext cx="60960" cy="60960"/>
            </a:xfrm>
            <a:prstGeom prst="ellipse">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sp>
          <p:nvSpPr>
            <p:cNvPr id="127" name="Oval 126">
              <a:extLst>
                <a:ext uri="{FF2B5EF4-FFF2-40B4-BE49-F238E27FC236}">
                  <a16:creationId xmlns:a16="http://schemas.microsoft.com/office/drawing/2014/main" id="{22AC7E16-D5F6-2244-AF88-D47958789C09}"/>
                </a:ext>
              </a:extLst>
            </p:cNvPr>
            <p:cNvSpPr/>
            <p:nvPr/>
          </p:nvSpPr>
          <p:spPr bwMode="auto">
            <a:xfrm>
              <a:off x="4958080" y="5918200"/>
              <a:ext cx="60960" cy="60960"/>
            </a:xfrm>
            <a:prstGeom prst="ellipse">
              <a:avLst/>
            </a:prstGeom>
            <a:solidFill>
              <a:schemeClr val="accent2"/>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grpSp>
      <p:pic>
        <p:nvPicPr>
          <p:cNvPr id="130" name="Picture 129">
            <a:extLst>
              <a:ext uri="{FF2B5EF4-FFF2-40B4-BE49-F238E27FC236}">
                <a16:creationId xmlns:a16="http://schemas.microsoft.com/office/drawing/2014/main" id="{AA9B141B-3384-8645-A0A2-A1568F086103}"/>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96233" y="5470624"/>
            <a:ext cx="1867646" cy="338108"/>
          </a:xfrm>
          <a:prstGeom prst="rect">
            <a:avLst/>
          </a:prstGeom>
        </p:spPr>
      </p:pic>
      <p:sp>
        <p:nvSpPr>
          <p:cNvPr id="131" name="TextBox 130">
            <a:extLst>
              <a:ext uri="{FF2B5EF4-FFF2-40B4-BE49-F238E27FC236}">
                <a16:creationId xmlns:a16="http://schemas.microsoft.com/office/drawing/2014/main" id="{448871AF-EC05-DA4C-9298-EC0ACD1671E9}"/>
              </a:ext>
            </a:extLst>
          </p:cNvPr>
          <p:cNvSpPr txBox="1"/>
          <p:nvPr userDrawn="1"/>
        </p:nvSpPr>
        <p:spPr>
          <a:xfrm>
            <a:off x="7388664" y="5436235"/>
            <a:ext cx="1658471" cy="430887"/>
          </a:xfrm>
          <a:prstGeom prst="rect">
            <a:avLst/>
          </a:prstGeom>
          <a:noFill/>
        </p:spPr>
        <p:txBody>
          <a:bodyPr wrap="square" rtlCol="0">
            <a:spAutoFit/>
          </a:bodyPr>
          <a:lstStyle/>
          <a:p>
            <a:pPr defTabSz="609255"/>
            <a:r>
              <a:rPr lang="en-US" sz="1100">
                <a:solidFill>
                  <a:schemeClr val="bg2"/>
                </a:solidFill>
                <a:latin typeface="+mj-lt"/>
              </a:rPr>
              <a:t>The 50 best places </a:t>
            </a:r>
            <a:br>
              <a:rPr lang="en-US" sz="1100">
                <a:solidFill>
                  <a:schemeClr val="bg2"/>
                </a:solidFill>
                <a:latin typeface="+mj-lt"/>
              </a:rPr>
            </a:br>
            <a:r>
              <a:rPr lang="en-US" sz="1100">
                <a:solidFill>
                  <a:schemeClr val="bg2"/>
                </a:solidFill>
                <a:latin typeface="+mj-lt"/>
              </a:rPr>
              <a:t>to work for innovators </a:t>
            </a:r>
            <a:endParaRPr lang="en-US" sz="1100" i="1">
              <a:solidFill>
                <a:schemeClr val="bg2"/>
              </a:solidFill>
              <a:latin typeface="+mj-lt"/>
            </a:endParaRPr>
          </a:p>
        </p:txBody>
      </p:sp>
      <p:sp>
        <p:nvSpPr>
          <p:cNvPr id="132" name="Title 1">
            <a:extLst>
              <a:ext uri="{FF2B5EF4-FFF2-40B4-BE49-F238E27FC236}">
                <a16:creationId xmlns:a16="http://schemas.microsoft.com/office/drawing/2014/main" id="{CBA784C5-B5F5-814B-8337-EF3FF5E15B46}"/>
              </a:ext>
            </a:extLst>
          </p:cNvPr>
          <p:cNvSpPr txBox="1">
            <a:spLocks/>
          </p:cNvSpPr>
          <p:nvPr userDrawn="1"/>
        </p:nvSpPr>
        <p:spPr>
          <a:xfrm>
            <a:off x="9061519"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Lifecycle Services</a:t>
            </a:r>
          </a:p>
        </p:txBody>
      </p:sp>
      <p:sp>
        <p:nvSpPr>
          <p:cNvPr id="133" name="TextBox 132">
            <a:extLst>
              <a:ext uri="{FF2B5EF4-FFF2-40B4-BE49-F238E27FC236}">
                <a16:creationId xmlns:a16="http://schemas.microsoft.com/office/drawing/2014/main" id="{AA9F0A19-A68A-BE4A-8FDB-BB3B7345AEEE}"/>
              </a:ext>
            </a:extLst>
          </p:cNvPr>
          <p:cNvSpPr txBox="1"/>
          <p:nvPr userDrawn="1"/>
        </p:nvSpPr>
        <p:spPr>
          <a:xfrm>
            <a:off x="9184050"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$1.7B</a:t>
            </a:r>
          </a:p>
        </p:txBody>
      </p:sp>
      <p:pic>
        <p:nvPicPr>
          <p:cNvPr id="134" name="Picture 133">
            <a:extLst>
              <a:ext uri="{FF2B5EF4-FFF2-40B4-BE49-F238E27FC236}">
                <a16:creationId xmlns:a16="http://schemas.microsoft.com/office/drawing/2014/main" id="{B48F5BD9-013C-F245-8F3E-3F62DFAEA2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50326" y="1303340"/>
            <a:ext cx="2295144" cy="174536"/>
          </a:xfrm>
          <a:prstGeom prst="rect">
            <a:avLst/>
          </a:prstGeom>
        </p:spPr>
      </p:pic>
      <p:sp>
        <p:nvSpPr>
          <p:cNvPr id="135" name="TextBox 134">
            <a:extLst>
              <a:ext uri="{FF2B5EF4-FFF2-40B4-BE49-F238E27FC236}">
                <a16:creationId xmlns:a16="http://schemas.microsoft.com/office/drawing/2014/main" id="{289351C7-4A2F-ED4C-8961-D1C288C4E757}"/>
              </a:ext>
            </a:extLst>
          </p:cNvPr>
          <p:cNvSpPr txBox="1"/>
          <p:nvPr userDrawn="1"/>
        </p:nvSpPr>
        <p:spPr>
          <a:xfrm>
            <a:off x="10196002" y="404744"/>
            <a:ext cx="1230055" cy="584705"/>
          </a:xfrm>
          <a:prstGeom prst="rect">
            <a:avLst/>
          </a:prstGeom>
          <a:noFill/>
        </p:spPr>
        <p:txBody>
          <a:bodyPr wrap="square" lIns="91367" tIns="45685" rIns="91367" bIns="45685" rtlCol="0">
            <a:spAutoFit/>
          </a:bodyPr>
          <a:lstStyle/>
          <a:p>
            <a:pPr defTabSz="609159"/>
            <a:r>
              <a:rPr lang="en-US" sz="3200">
                <a:solidFill>
                  <a:schemeClr val="bg1">
                    <a:lumMod val="50000"/>
                  </a:schemeClr>
                </a:solidFill>
                <a:latin typeface="+mj-lt"/>
                <a:cs typeface="Arial" charset="0"/>
              </a:rPr>
              <a:t>$6.3B</a:t>
            </a:r>
            <a:endParaRPr lang="en-US" sz="3200" b="1" i="1" spc="-100">
              <a:solidFill>
                <a:schemeClr val="bg1">
                  <a:lumMod val="50000"/>
                </a:schemeClr>
              </a:solidFill>
              <a:latin typeface="+mj-lt"/>
            </a:endParaRPr>
          </a:p>
        </p:txBody>
      </p:sp>
      <p:sp>
        <p:nvSpPr>
          <p:cNvPr id="136" name="TextBox 135">
            <a:extLst>
              <a:ext uri="{FF2B5EF4-FFF2-40B4-BE49-F238E27FC236}">
                <a16:creationId xmlns:a16="http://schemas.microsoft.com/office/drawing/2014/main" id="{DD21F2F0-C517-1941-BD36-484BFA781976}"/>
              </a:ext>
            </a:extLst>
          </p:cNvPr>
          <p:cNvSpPr txBox="1"/>
          <p:nvPr userDrawn="1"/>
        </p:nvSpPr>
        <p:spPr>
          <a:xfrm>
            <a:off x="11283817" y="495341"/>
            <a:ext cx="643535" cy="430887"/>
          </a:xfrm>
          <a:prstGeom prst="rect">
            <a:avLst/>
          </a:prstGeom>
        </p:spPr>
        <p:txBody>
          <a:bodyPr wrap="square" rtlCol="0" anchor="t">
            <a:spAutoFit/>
          </a:bodyPr>
          <a:lstStyle/>
          <a:p>
            <a:pPr defTabSz="914400"/>
            <a:r>
              <a:rPr lang="en-US" sz="1100">
                <a:solidFill>
                  <a:schemeClr val="bg1">
                    <a:lumMod val="50000"/>
                  </a:schemeClr>
                </a:solidFill>
                <a:latin typeface="+mj-lt"/>
              </a:rPr>
              <a:t>2020</a:t>
            </a:r>
            <a:br>
              <a:rPr lang="en-US" sz="1100">
                <a:solidFill>
                  <a:schemeClr val="bg1">
                    <a:lumMod val="50000"/>
                  </a:schemeClr>
                </a:solidFill>
                <a:latin typeface="+mj-lt"/>
              </a:rPr>
            </a:br>
            <a:r>
              <a:rPr lang="en-US" sz="1100">
                <a:solidFill>
                  <a:schemeClr val="bg1">
                    <a:lumMod val="50000"/>
                  </a:schemeClr>
                </a:solidFill>
                <a:latin typeface="+mj-lt"/>
              </a:rPr>
              <a:t>sales</a:t>
            </a:r>
            <a:endParaRPr lang="en-US" sz="1100" kern="0">
              <a:solidFill>
                <a:schemeClr val="bg1">
                  <a:lumMod val="50000"/>
                </a:schemeClr>
              </a:solidFill>
              <a:latin typeface="+mj-lt"/>
            </a:endParaRPr>
          </a:p>
        </p:txBody>
      </p:sp>
      <p:sp>
        <p:nvSpPr>
          <p:cNvPr id="137" name="Rectangle 136">
            <a:extLst>
              <a:ext uri="{FF2B5EF4-FFF2-40B4-BE49-F238E27FC236}">
                <a16:creationId xmlns:a16="http://schemas.microsoft.com/office/drawing/2014/main" id="{704FDE2C-83EE-2449-A209-6D68CFD0A3CC}"/>
              </a:ext>
            </a:extLst>
          </p:cNvPr>
          <p:cNvSpPr/>
          <p:nvPr userDrawn="1"/>
        </p:nvSpPr>
        <p:spPr>
          <a:xfrm>
            <a:off x="249208" y="5854340"/>
            <a:ext cx="2368992" cy="553998"/>
          </a:xfrm>
          <a:prstGeom prst="rect">
            <a:avLst/>
          </a:prstGeom>
        </p:spPr>
        <p:txBody>
          <a:bodyPr wrap="square">
            <a:spAutoFit/>
          </a:bodyPr>
          <a:lstStyle/>
          <a:p>
            <a:pPr algn="ctr" defTabSz="609159">
              <a:lnSpc>
                <a:spcPts val="1800"/>
              </a:lnSpc>
            </a:pPr>
            <a:r>
              <a:rPr lang="en-US" sz="1600">
                <a:solidFill>
                  <a:schemeClr val="bg1"/>
                </a:solidFill>
                <a:cs typeface="Courier"/>
              </a:rPr>
              <a:t>SERVING CUSTOMERS </a:t>
            </a:r>
            <a:br>
              <a:rPr lang="en-US" sz="1600">
                <a:solidFill>
                  <a:schemeClr val="bg1"/>
                </a:solidFill>
                <a:cs typeface="Courier"/>
              </a:rPr>
            </a:br>
            <a:r>
              <a:rPr lang="en-US" sz="1600">
                <a:solidFill>
                  <a:schemeClr val="bg1"/>
                </a:solidFill>
                <a:cs typeface="Courier"/>
              </a:rPr>
              <a:t>FOR 117 YEARS</a:t>
            </a:r>
            <a:endParaRPr lang="en-US" sz="1600" i="1" spc="-100">
              <a:solidFill>
                <a:schemeClr val="bg1"/>
              </a:solidFill>
              <a:latin typeface="Arial"/>
            </a:endParaRPr>
          </a:p>
        </p:txBody>
      </p:sp>
      <p:pic>
        <p:nvPicPr>
          <p:cNvPr id="138" name="Picture 137" descr="A picture containing text, bottle, sign, outdoor&#10;&#10;Description automatically generated">
            <a:extLst>
              <a:ext uri="{FF2B5EF4-FFF2-40B4-BE49-F238E27FC236}">
                <a16:creationId xmlns:a16="http://schemas.microsoft.com/office/drawing/2014/main" id="{E1E3E1FC-59D0-534C-8C74-F22DD4BC0B5F}"/>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265510" y="5366744"/>
            <a:ext cx="827989" cy="550709"/>
          </a:xfrm>
          <a:prstGeom prst="rect">
            <a:avLst/>
          </a:prstGeom>
        </p:spPr>
      </p:pic>
    </p:spTree>
    <p:extLst>
      <p:ext uri="{BB962C8B-B14F-4D97-AF65-F5344CB8AC3E}">
        <p14:creationId xmlns:p14="http://schemas.microsoft.com/office/powerpoint/2010/main" val="38904780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1584009" y="899758"/>
            <a:ext cx="2783352" cy="707886"/>
          </a:xfrm>
          <a:prstGeom prst="rect">
            <a:avLst/>
          </a:prstGeom>
        </p:spPr>
        <p:txBody>
          <a:bodyPr wrap="square">
            <a:spAutoFit/>
          </a:bodyPr>
          <a:lstStyle/>
          <a:p>
            <a:pPr defTabSz="457109"/>
            <a:r>
              <a:rPr lang="en-US" sz="4000" b="1" spc="0">
                <a:solidFill>
                  <a:schemeClr val="tx1"/>
                </a:solidFill>
                <a:latin typeface="+mn-lt"/>
              </a:rPr>
              <a:t>Agenda</a:t>
            </a:r>
          </a:p>
        </p:txBody>
      </p:sp>
      <p:sp>
        <p:nvSpPr>
          <p:cNvPr id="51" name="Text Placeholder 6">
            <a:extLst>
              <a:ext uri="{FF2B5EF4-FFF2-40B4-BE49-F238E27FC236}">
                <a16:creationId xmlns:a16="http://schemas.microsoft.com/office/drawing/2014/main" id="{03FB8910-F12D-7B4D-9EB0-D87022FAFD1C}"/>
              </a:ext>
            </a:extLst>
          </p:cNvPr>
          <p:cNvSpPr>
            <a:spLocks noGrp="1"/>
          </p:cNvSpPr>
          <p:nvPr>
            <p:ph type="body" sz="quarter" idx="10" hasCustomPrompt="1"/>
          </p:nvPr>
        </p:nvSpPr>
        <p:spPr>
          <a:xfrm>
            <a:off x="1667663" y="2399378"/>
            <a:ext cx="1682496" cy="954107"/>
          </a:xfrm>
          <a:prstGeom prst="rect">
            <a:avLst/>
          </a:prstGeom>
        </p:spPr>
        <p:txBody>
          <a:bodyPr wrap="square" anchor="ctr">
            <a:spAutoFit/>
          </a:bodyPr>
          <a:lstStyle>
            <a:lvl1pPr marL="0" indent="0">
              <a:buNone/>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2" name="Text Placeholder 6">
            <a:extLst>
              <a:ext uri="{FF2B5EF4-FFF2-40B4-BE49-F238E27FC236}">
                <a16:creationId xmlns:a16="http://schemas.microsoft.com/office/drawing/2014/main" id="{921B9D5D-3C5C-AB4D-8F6B-61A3C851EFD6}"/>
              </a:ext>
            </a:extLst>
          </p:cNvPr>
          <p:cNvSpPr>
            <a:spLocks noGrp="1"/>
          </p:cNvSpPr>
          <p:nvPr>
            <p:ph type="body" sz="quarter" idx="11" hasCustomPrompt="1"/>
          </p:nvPr>
        </p:nvSpPr>
        <p:spPr>
          <a:xfrm>
            <a:off x="4337065"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3" name="Text Placeholder 6">
            <a:extLst>
              <a:ext uri="{FF2B5EF4-FFF2-40B4-BE49-F238E27FC236}">
                <a16:creationId xmlns:a16="http://schemas.microsoft.com/office/drawing/2014/main" id="{6610CC00-AB18-F144-929E-B94970969C02}"/>
              </a:ext>
            </a:extLst>
          </p:cNvPr>
          <p:cNvSpPr>
            <a:spLocks noGrp="1"/>
          </p:cNvSpPr>
          <p:nvPr>
            <p:ph type="body" sz="quarter" idx="12" hasCustomPrompt="1"/>
          </p:nvPr>
        </p:nvSpPr>
        <p:spPr>
          <a:xfrm>
            <a:off x="7005938"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4" name="Text Placeholder 6">
            <a:extLst>
              <a:ext uri="{FF2B5EF4-FFF2-40B4-BE49-F238E27FC236}">
                <a16:creationId xmlns:a16="http://schemas.microsoft.com/office/drawing/2014/main" id="{62F82926-F584-954B-82F8-773319D84020}"/>
              </a:ext>
            </a:extLst>
          </p:cNvPr>
          <p:cNvSpPr>
            <a:spLocks noGrp="1"/>
          </p:cNvSpPr>
          <p:nvPr>
            <p:ph type="body" sz="quarter" idx="13" hasCustomPrompt="1"/>
          </p:nvPr>
        </p:nvSpPr>
        <p:spPr>
          <a:xfrm>
            <a:off x="9668316"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5" name="Text Placeholder 6">
            <a:extLst>
              <a:ext uri="{FF2B5EF4-FFF2-40B4-BE49-F238E27FC236}">
                <a16:creationId xmlns:a16="http://schemas.microsoft.com/office/drawing/2014/main" id="{4A2B5FF0-4BBA-FF4C-A8B5-5D557D9368A9}"/>
              </a:ext>
            </a:extLst>
          </p:cNvPr>
          <p:cNvSpPr>
            <a:spLocks noGrp="1"/>
          </p:cNvSpPr>
          <p:nvPr>
            <p:ph type="body" sz="quarter" idx="18" hasCustomPrompt="1"/>
          </p:nvPr>
        </p:nvSpPr>
        <p:spPr>
          <a:xfrm>
            <a:off x="1669798" y="4050963"/>
            <a:ext cx="1682496" cy="954107"/>
          </a:xfrm>
          <a:prstGeom prst="rect">
            <a:avLst/>
          </a:prstGeom>
        </p:spPr>
        <p:txBody>
          <a:bodyPr wrap="square"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6" name="Text Placeholder 6">
            <a:extLst>
              <a:ext uri="{FF2B5EF4-FFF2-40B4-BE49-F238E27FC236}">
                <a16:creationId xmlns:a16="http://schemas.microsoft.com/office/drawing/2014/main" id="{73723294-BA81-BC45-83A8-DA904EDA2087}"/>
              </a:ext>
            </a:extLst>
          </p:cNvPr>
          <p:cNvSpPr>
            <a:spLocks noGrp="1"/>
          </p:cNvSpPr>
          <p:nvPr>
            <p:ph type="body" sz="quarter" idx="19" hasCustomPrompt="1"/>
          </p:nvPr>
        </p:nvSpPr>
        <p:spPr>
          <a:xfrm>
            <a:off x="4337065"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7" name="Text Placeholder 6">
            <a:extLst>
              <a:ext uri="{FF2B5EF4-FFF2-40B4-BE49-F238E27FC236}">
                <a16:creationId xmlns:a16="http://schemas.microsoft.com/office/drawing/2014/main" id="{00965B19-A447-A041-A90C-AE00DE0B4BF7}"/>
              </a:ext>
            </a:extLst>
          </p:cNvPr>
          <p:cNvSpPr>
            <a:spLocks noGrp="1"/>
          </p:cNvSpPr>
          <p:nvPr>
            <p:ph type="body" sz="quarter" idx="20" hasCustomPrompt="1"/>
          </p:nvPr>
        </p:nvSpPr>
        <p:spPr>
          <a:xfrm>
            <a:off x="7005938"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8" name="Text Placeholder 6">
            <a:extLst>
              <a:ext uri="{FF2B5EF4-FFF2-40B4-BE49-F238E27FC236}">
                <a16:creationId xmlns:a16="http://schemas.microsoft.com/office/drawing/2014/main" id="{1DDB9D4F-A1F7-B642-A941-A42721DD43A4}"/>
              </a:ext>
            </a:extLst>
          </p:cNvPr>
          <p:cNvSpPr>
            <a:spLocks noGrp="1"/>
          </p:cNvSpPr>
          <p:nvPr>
            <p:ph type="body" sz="quarter" idx="21" hasCustomPrompt="1"/>
          </p:nvPr>
        </p:nvSpPr>
        <p:spPr>
          <a:xfrm>
            <a:off x="9668316"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9" name="Text Placeholder 2">
            <a:extLst>
              <a:ext uri="{FF2B5EF4-FFF2-40B4-BE49-F238E27FC236}">
                <a16:creationId xmlns:a16="http://schemas.microsoft.com/office/drawing/2014/main" id="{37F417C1-B8BA-FC4F-A5D9-A5077EAC5C0F}"/>
              </a:ext>
            </a:extLst>
          </p:cNvPr>
          <p:cNvSpPr>
            <a:spLocks noGrp="1"/>
          </p:cNvSpPr>
          <p:nvPr>
            <p:ph type="body" sz="quarter" idx="26" hasCustomPrompt="1"/>
          </p:nvPr>
        </p:nvSpPr>
        <p:spPr>
          <a:xfrm>
            <a:off x="8282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1</a:t>
            </a:r>
          </a:p>
        </p:txBody>
      </p:sp>
      <p:sp>
        <p:nvSpPr>
          <p:cNvPr id="60" name="Text Placeholder 2">
            <a:extLst>
              <a:ext uri="{FF2B5EF4-FFF2-40B4-BE49-F238E27FC236}">
                <a16:creationId xmlns:a16="http://schemas.microsoft.com/office/drawing/2014/main" id="{3DEC7986-5C20-1843-B630-9E23B6172D5E}"/>
              </a:ext>
            </a:extLst>
          </p:cNvPr>
          <p:cNvSpPr>
            <a:spLocks noGrp="1"/>
          </p:cNvSpPr>
          <p:nvPr>
            <p:ph type="body" sz="quarter" idx="27" hasCustomPrompt="1"/>
          </p:nvPr>
        </p:nvSpPr>
        <p:spPr>
          <a:xfrm>
            <a:off x="34943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2</a:t>
            </a:r>
          </a:p>
        </p:txBody>
      </p:sp>
      <p:sp>
        <p:nvSpPr>
          <p:cNvPr id="61" name="Text Placeholder 2">
            <a:extLst>
              <a:ext uri="{FF2B5EF4-FFF2-40B4-BE49-F238E27FC236}">
                <a16:creationId xmlns:a16="http://schemas.microsoft.com/office/drawing/2014/main" id="{90A6B3F5-0287-0843-8235-8BEF7AB939C7}"/>
              </a:ext>
            </a:extLst>
          </p:cNvPr>
          <p:cNvSpPr>
            <a:spLocks noGrp="1"/>
          </p:cNvSpPr>
          <p:nvPr>
            <p:ph type="body" sz="quarter" idx="28" hasCustomPrompt="1"/>
          </p:nvPr>
        </p:nvSpPr>
        <p:spPr>
          <a:xfrm>
            <a:off x="61603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3</a:t>
            </a:r>
          </a:p>
        </p:txBody>
      </p:sp>
      <p:sp>
        <p:nvSpPr>
          <p:cNvPr id="62" name="Text Placeholder 2">
            <a:extLst>
              <a:ext uri="{FF2B5EF4-FFF2-40B4-BE49-F238E27FC236}">
                <a16:creationId xmlns:a16="http://schemas.microsoft.com/office/drawing/2014/main" id="{3DEC67EC-7494-3A49-A919-9A1C8B1C0238}"/>
              </a:ext>
            </a:extLst>
          </p:cNvPr>
          <p:cNvSpPr>
            <a:spLocks noGrp="1"/>
          </p:cNvSpPr>
          <p:nvPr>
            <p:ph type="body" sz="quarter" idx="29" hasCustomPrompt="1"/>
          </p:nvPr>
        </p:nvSpPr>
        <p:spPr>
          <a:xfrm>
            <a:off x="88264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4</a:t>
            </a:r>
          </a:p>
        </p:txBody>
      </p:sp>
      <p:sp>
        <p:nvSpPr>
          <p:cNvPr id="63" name="Text Placeholder 2">
            <a:extLst>
              <a:ext uri="{FF2B5EF4-FFF2-40B4-BE49-F238E27FC236}">
                <a16:creationId xmlns:a16="http://schemas.microsoft.com/office/drawing/2014/main" id="{EC835171-9C16-3741-9EF6-9CC6FC2AB9A9}"/>
              </a:ext>
            </a:extLst>
          </p:cNvPr>
          <p:cNvSpPr>
            <a:spLocks noGrp="1"/>
          </p:cNvSpPr>
          <p:nvPr>
            <p:ph type="body" sz="quarter" idx="30" hasCustomPrompt="1"/>
          </p:nvPr>
        </p:nvSpPr>
        <p:spPr>
          <a:xfrm>
            <a:off x="8826403"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8</a:t>
            </a:r>
          </a:p>
        </p:txBody>
      </p:sp>
      <p:sp>
        <p:nvSpPr>
          <p:cNvPr id="64" name="Text Placeholder 2">
            <a:extLst>
              <a:ext uri="{FF2B5EF4-FFF2-40B4-BE49-F238E27FC236}">
                <a16:creationId xmlns:a16="http://schemas.microsoft.com/office/drawing/2014/main" id="{5FFA2F47-365D-444E-918D-C731E2D9ED7F}"/>
              </a:ext>
            </a:extLst>
          </p:cNvPr>
          <p:cNvSpPr>
            <a:spLocks noGrp="1"/>
          </p:cNvSpPr>
          <p:nvPr>
            <p:ph type="body" sz="quarter" idx="31" hasCustomPrompt="1"/>
          </p:nvPr>
        </p:nvSpPr>
        <p:spPr>
          <a:xfrm>
            <a:off x="61603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7</a:t>
            </a:r>
          </a:p>
        </p:txBody>
      </p:sp>
      <p:sp>
        <p:nvSpPr>
          <p:cNvPr id="65" name="Text Placeholder 2">
            <a:extLst>
              <a:ext uri="{FF2B5EF4-FFF2-40B4-BE49-F238E27FC236}">
                <a16:creationId xmlns:a16="http://schemas.microsoft.com/office/drawing/2014/main" id="{4E14B81F-A6C6-6147-841B-B0037DC80000}"/>
              </a:ext>
            </a:extLst>
          </p:cNvPr>
          <p:cNvSpPr>
            <a:spLocks noGrp="1"/>
          </p:cNvSpPr>
          <p:nvPr>
            <p:ph type="body" sz="quarter" idx="32" hasCustomPrompt="1"/>
          </p:nvPr>
        </p:nvSpPr>
        <p:spPr>
          <a:xfrm>
            <a:off x="349430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6</a:t>
            </a:r>
          </a:p>
        </p:txBody>
      </p:sp>
      <p:sp>
        <p:nvSpPr>
          <p:cNvPr id="66" name="Text Placeholder 2">
            <a:extLst>
              <a:ext uri="{FF2B5EF4-FFF2-40B4-BE49-F238E27FC236}">
                <a16:creationId xmlns:a16="http://schemas.microsoft.com/office/drawing/2014/main" id="{DC89A90D-B3E7-774A-97BF-35ABABBEFDA1}"/>
              </a:ext>
            </a:extLst>
          </p:cNvPr>
          <p:cNvSpPr>
            <a:spLocks noGrp="1"/>
          </p:cNvSpPr>
          <p:nvPr>
            <p:ph type="body" sz="quarter" idx="33" hasCustomPrompt="1"/>
          </p:nvPr>
        </p:nvSpPr>
        <p:spPr>
          <a:xfrm>
            <a:off x="8282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5</a:t>
            </a:r>
          </a:p>
        </p:txBody>
      </p:sp>
    </p:spTree>
    <p:extLst>
      <p:ext uri="{BB962C8B-B14F-4D97-AF65-F5344CB8AC3E}">
        <p14:creationId xmlns:p14="http://schemas.microsoft.com/office/powerpoint/2010/main" val="15946295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520047" y="442562"/>
            <a:ext cx="6285854" cy="707886"/>
          </a:xfrm>
          <a:prstGeom prst="rect">
            <a:avLst/>
          </a:prstGeom>
        </p:spPr>
        <p:txBody>
          <a:bodyPr wrap="square">
            <a:spAutoFit/>
          </a:bodyPr>
          <a:lstStyle/>
          <a:p>
            <a:pPr defTabSz="457109"/>
            <a:r>
              <a:rPr lang="en-US" sz="4000" b="1" spc="0">
                <a:solidFill>
                  <a:schemeClr val="tx1"/>
                </a:solidFill>
                <a:latin typeface="+mn-lt"/>
              </a:rPr>
              <a:t>Table of contents</a:t>
            </a:r>
          </a:p>
        </p:txBody>
      </p:sp>
      <p:sp>
        <p:nvSpPr>
          <p:cNvPr id="4" name="Text Placeholder 3">
            <a:extLst>
              <a:ext uri="{FF2B5EF4-FFF2-40B4-BE49-F238E27FC236}">
                <a16:creationId xmlns:a16="http://schemas.microsoft.com/office/drawing/2014/main" id="{89B65F05-D2EB-3744-89C3-2399D7876B7B}"/>
              </a:ext>
            </a:extLst>
          </p:cNvPr>
          <p:cNvSpPr>
            <a:spLocks noGrp="1"/>
          </p:cNvSpPr>
          <p:nvPr>
            <p:ph type="body" sz="quarter" idx="10"/>
          </p:nvPr>
        </p:nvSpPr>
        <p:spPr>
          <a:xfrm>
            <a:off x="560070" y="1243013"/>
            <a:ext cx="11064240" cy="1618392"/>
          </a:xfrm>
          <a:prstGeom prst="rect">
            <a:avLst/>
          </a:prstGeom>
        </p:spPr>
        <p:txBody>
          <a:bodyPr wrap="square">
            <a:spAutoFit/>
          </a:bodyPr>
          <a:lstStyle>
            <a:lvl1pPr marL="228600" indent="-228600">
              <a:lnSpc>
                <a:spcPct val="150000"/>
              </a:lnSpc>
              <a:buClr>
                <a:schemeClr val="bg2"/>
              </a:buClr>
              <a:buFont typeface="+mj-lt"/>
              <a:buAutoNum type="arabicPeriod"/>
              <a:tabLst/>
              <a:defRPr b="1">
                <a:solidFill>
                  <a:schemeClr val="bg2"/>
                </a:solidFill>
              </a:defRPr>
            </a:lvl1pPr>
            <a:lvl2pPr>
              <a:buFont typeface="+mj-lt"/>
              <a:buAutoNum type="arabicPeriod"/>
              <a:defRPr>
                <a:solidFill>
                  <a:schemeClr val="bg2"/>
                </a:solidFill>
              </a:defRPr>
            </a:lvl2pPr>
            <a:lvl3pPr>
              <a:buFont typeface="+mj-lt"/>
              <a:buAutoNum type="arabicPeriod"/>
              <a:defRPr>
                <a:solidFill>
                  <a:schemeClr val="bg2"/>
                </a:solidFill>
              </a:defRPr>
            </a:lvl3pPr>
            <a:lvl4pPr>
              <a:buFont typeface="+mj-lt"/>
              <a:buAutoNum type="arabicPeriod"/>
              <a:defRPr>
                <a:solidFill>
                  <a:schemeClr val="bg2"/>
                </a:solidFill>
              </a:defRPr>
            </a:lvl4pPr>
            <a:lvl5pPr>
              <a:buFont typeface="+mj-lt"/>
              <a:buAutoNum type="arabicPeriod"/>
              <a:defRPr>
                <a:solidFill>
                  <a:schemeClr val="bg2"/>
                </a:solidFill>
              </a:defRPr>
            </a:lvl5pPr>
          </a:lstStyle>
          <a:p>
            <a:pPr lvl="0"/>
            <a:r>
              <a:rPr lang="en-US"/>
              <a:t>Click to edit</a:t>
            </a:r>
          </a:p>
          <a:p>
            <a:pPr lvl="0"/>
            <a:r>
              <a:rPr lang="en-US"/>
              <a:t>Click to edit</a:t>
            </a:r>
          </a:p>
          <a:p>
            <a:pPr lvl="0"/>
            <a:r>
              <a:rPr lang="en-US"/>
              <a:t>Click to edit</a:t>
            </a:r>
          </a:p>
        </p:txBody>
      </p:sp>
    </p:spTree>
    <p:extLst>
      <p:ext uri="{BB962C8B-B14F-4D97-AF65-F5344CB8AC3E}">
        <p14:creationId xmlns:p14="http://schemas.microsoft.com/office/powerpoint/2010/main" val="38618604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 Column 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0526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1 Column 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F94C3-4D96-4496-AB61-956A47BF56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2793" t="78" r="70" b="72712"/>
          <a:stretch/>
        </p:blipFill>
        <p:spPr>
          <a:xfrm>
            <a:off x="0" y="3804169"/>
            <a:ext cx="12192000" cy="3053831"/>
          </a:xfrm>
          <a:prstGeom prst="rect">
            <a:avLst/>
          </a:prstGeom>
        </p:spPr>
      </p:pic>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60905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theme" Target="../theme/theme12.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10" Type="http://schemas.openxmlformats.org/officeDocument/2006/relationships/theme" Target="../theme/theme13.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theme" Target="../theme/theme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2.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1.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6.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7.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2.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image" Target="../media/image1.png"/><Relationship Id="rId5" Type="http://schemas.openxmlformats.org/officeDocument/2006/relationships/slideLayout" Target="../slideLayouts/slideLayout89.xml"/><Relationship Id="rId10" Type="http://schemas.openxmlformats.org/officeDocument/2006/relationships/theme" Target="../theme/theme8.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14.png"/><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13.jpe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779356825"/>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8" r:id="rId13"/>
  </p:sldLayoutIdLst>
  <p:transition spd="slow">
    <p:push dir="u"/>
  </p:transition>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873972515"/>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4271845571"/>
      </p:ext>
    </p:extLst>
  </p:cSld>
  <p:clrMap bg1="dk1" tx1="lt1" bg2="dk2" tx2="lt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879029"/>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sldLayoutIdLst>
    <p:sldLayoutId id="2147483996" r:id="rId1"/>
  </p:sldLayoutIdLst>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20/07/2021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20/07/2021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6" name="Graphic 6">
            <a:extLst>
              <a:ext uri="{FF2B5EF4-FFF2-40B4-BE49-F238E27FC236}">
                <a16:creationId xmlns:a16="http://schemas.microsoft.com/office/drawing/2014/main" id="{16CB0E5E-BE1C-8848-8CDC-022459D00C8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E25F198B-B08E-1940-BDE9-9022A92D31F6}"/>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8" name="Rectangle 7">
            <a:extLst>
              <a:ext uri="{FF2B5EF4-FFF2-40B4-BE49-F238E27FC236}">
                <a16:creationId xmlns:a16="http://schemas.microsoft.com/office/drawing/2014/main" id="{8557D7B0-E060-F449-8E66-9B25014C7E75}"/>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9" name="Picture 8">
            <a:extLst>
              <a:ext uri="{FF2B5EF4-FFF2-40B4-BE49-F238E27FC236}">
                <a16:creationId xmlns:a16="http://schemas.microsoft.com/office/drawing/2014/main" id="{156EC5C9-3D41-A445-B5EF-0B9ADDE9AD6E}"/>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82851471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Lst>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69.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1.xml"/></Relationships>
</file>

<file path=ppt/slides/_rels/slide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43.xml"/><Relationship Id="rId5" Type="http://schemas.openxmlformats.org/officeDocument/2006/relationships/image" Target="../media/image35.svg"/><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33.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53.png"/><Relationship Id="rId1" Type="http://schemas.openxmlformats.org/officeDocument/2006/relationships/slideLayout" Target="../slideLayouts/slideLayout133.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7.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7.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7.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67F3FC2C-9192-41E1-B956-E5D103F1D3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559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
        <p:nvSpPr>
          <p:cNvPr id="6" name="TextBox 5">
            <a:extLst>
              <a:ext uri="{FF2B5EF4-FFF2-40B4-BE49-F238E27FC236}">
                <a16:creationId xmlns:a16="http://schemas.microsoft.com/office/drawing/2014/main" id="{C2C1BE76-F9FF-4D43-AAA8-29609BB5376E}"/>
              </a:ext>
            </a:extLst>
          </p:cNvPr>
          <p:cNvSpPr txBox="1"/>
          <p:nvPr/>
        </p:nvSpPr>
        <p:spPr>
          <a:xfrm>
            <a:off x="1665422" y="968819"/>
            <a:ext cx="9579128" cy="8925520"/>
          </a:xfrm>
          <a:prstGeom prst="rect">
            <a:avLst/>
          </a:prstGeom>
          <a:noFill/>
        </p:spPr>
        <p:txBody>
          <a:bodyPr wrap="square" rtlCol="0">
            <a:spAutoFit/>
          </a:bodyPr>
          <a:lstStyle/>
          <a:p>
            <a:r>
              <a:rPr lang="en-GB" sz="28700" b="0" i="0" dirty="0">
                <a:solidFill>
                  <a:srgbClr val="000000"/>
                </a:solidFill>
                <a:effectLst/>
                <a:latin typeface="apple color emoji"/>
              </a:rPr>
              <a:t>❌</a:t>
            </a:r>
            <a:endParaRPr lang="en-GB" sz="28700" b="1" i="0" dirty="0">
              <a:solidFill>
                <a:srgbClr val="000000"/>
              </a:solidFill>
              <a:effectLst/>
              <a:latin typeface="helvetica neue"/>
            </a:endParaRPr>
          </a:p>
          <a:p>
            <a:endParaRPr lang="en-GB" sz="28700" dirty="0"/>
          </a:p>
        </p:txBody>
      </p:sp>
    </p:spTree>
    <p:extLst>
      <p:ext uri="{BB962C8B-B14F-4D97-AF65-F5344CB8AC3E}">
        <p14:creationId xmlns:p14="http://schemas.microsoft.com/office/powerpoint/2010/main" val="3860535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DCC5-4B57-4E29-A901-57D99FE0AC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A286E23-36AC-42E1-97CE-CED3EAF8D4BC}"/>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BDCE47BE-8ED8-480B-B117-A31D1CAEA347}"/>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67F9FAA0-82AE-427B-B2DF-860EA839C76E}"/>
              </a:ext>
            </a:extLst>
          </p:cNvPr>
          <p:cNvPicPr>
            <a:picLocks noChangeAspect="1"/>
          </p:cNvPicPr>
          <p:nvPr/>
        </p:nvPicPr>
        <p:blipFill>
          <a:blip r:embed="rId2"/>
          <a:stretch>
            <a:fillRect/>
          </a:stretch>
        </p:blipFill>
        <p:spPr>
          <a:xfrm>
            <a:off x="11077" y="0"/>
            <a:ext cx="12169845" cy="6858000"/>
          </a:xfrm>
          <a:prstGeom prst="rect">
            <a:avLst/>
          </a:prstGeom>
        </p:spPr>
      </p:pic>
    </p:spTree>
    <p:extLst>
      <p:ext uri="{BB962C8B-B14F-4D97-AF65-F5344CB8AC3E}">
        <p14:creationId xmlns:p14="http://schemas.microsoft.com/office/powerpoint/2010/main" val="3975320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1.*</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p:txBody>
          <a:bodyPr>
            <a:normAutofit fontScale="85000" lnSpcReduction="20000"/>
          </a:bodyPr>
          <a:lstStyle/>
          <a:p>
            <a:pPr marL="0" indent="0">
              <a:lnSpc>
                <a:spcPct val="120000"/>
              </a:lnSpc>
              <a:buNone/>
            </a:pPr>
            <a:r>
              <a:rPr lang="en-GB" dirty="0">
                <a:latin typeface="Consolas" panose="020B0609020204030204" pitchFamily="49" charset="0"/>
              </a:rPr>
              <a:t>You've learned or seen all of the following:</a:t>
            </a:r>
          </a:p>
          <a:p>
            <a:pPr marL="514350" indent="-514350">
              <a:lnSpc>
                <a:spcPct val="120000"/>
              </a:lnSpc>
              <a:buFont typeface="+mj-lt"/>
              <a:buAutoNum type="arabicPeriod"/>
            </a:pPr>
            <a:r>
              <a:rPr lang="en-GB" dirty="0">
                <a:latin typeface="Consolas" panose="020B0609020204030204" pitchFamily="49" charset="0"/>
              </a:rPr>
              <a:t>let </a:t>
            </a:r>
            <a:r>
              <a:rPr lang="en-GB" dirty="0" err="1">
                <a:latin typeface="Consolas" panose="020B0609020204030204" pitchFamily="49" charset="0"/>
              </a:rPr>
              <a:t>let</a:t>
            </a:r>
            <a:r>
              <a:rPr lang="en-GB" dirty="0">
                <a:latin typeface="Consolas" panose="020B0609020204030204" pitchFamily="49" charset="0"/>
              </a:rPr>
              <a:t> </a:t>
            </a:r>
            <a:r>
              <a:rPr lang="en-GB" dirty="0" err="1">
                <a:latin typeface="Consolas" panose="020B0609020204030204" pitchFamily="49" charset="0"/>
              </a:rPr>
              <a:t>let</a:t>
            </a:r>
            <a:r>
              <a:rPr lang="en-GB" dirty="0">
                <a:latin typeface="Consolas" panose="020B0609020204030204" pitchFamily="49" charset="0"/>
              </a:rPr>
              <a:t> </a:t>
            </a:r>
            <a:r>
              <a:rPr lang="en-GB" dirty="0" err="1">
                <a:latin typeface="Consolas" panose="020B0609020204030204" pitchFamily="49" charset="0"/>
              </a:rPr>
              <a:t>let</a:t>
            </a:r>
            <a:r>
              <a:rPr lang="en-GB" dirty="0">
                <a:latin typeface="Consolas" panose="020B0609020204030204" pitchFamily="49" charset="0"/>
              </a:rPr>
              <a:t> (function definitions and values)</a:t>
            </a:r>
          </a:p>
          <a:p>
            <a:pPr marL="514350" indent="-514350">
              <a:lnSpc>
                <a:spcPct val="120000"/>
              </a:lnSpc>
              <a:buFont typeface="+mj-lt"/>
              <a:buAutoNum type="arabicPeriod"/>
            </a:pPr>
            <a:r>
              <a:rPr lang="en-GB" dirty="0">
                <a:latin typeface="Consolas" panose="020B0609020204030204" pitchFamily="49" charset="0"/>
              </a:rPr>
              <a:t>match for pattern matching and strings</a:t>
            </a:r>
          </a:p>
          <a:p>
            <a:pPr marL="514350" indent="-514350">
              <a:lnSpc>
                <a:spcPct val="120000"/>
              </a:lnSpc>
              <a:buFont typeface="+mj-lt"/>
              <a:buAutoNum type="arabicPeriod"/>
            </a:pPr>
            <a:r>
              <a:rPr lang="en-GB" dirty="0">
                <a:latin typeface="Consolas" panose="020B0609020204030204" pitchFamily="49" charset="0"/>
              </a:rPr>
              <a:t>dot notation. F# supports object programming</a:t>
            </a:r>
          </a:p>
          <a:p>
            <a:pPr marL="514350" indent="-514350">
              <a:lnSpc>
                <a:spcPct val="120000"/>
              </a:lnSpc>
              <a:buFont typeface="+mj-lt"/>
              <a:buAutoNum type="arabicPeriod"/>
            </a:pPr>
            <a:r>
              <a:rPr lang="en-GB" dirty="0">
                <a:latin typeface="Consolas" panose="020B0609020204030204" pitchFamily="49" charset="0"/>
              </a:rPr>
              <a:t>strings, including interpolated strings</a:t>
            </a:r>
          </a:p>
          <a:p>
            <a:pPr marL="514350" indent="-514350">
              <a:lnSpc>
                <a:spcPct val="120000"/>
              </a:lnSpc>
              <a:buFont typeface="+mj-lt"/>
              <a:buAutoNum type="arabicPeriod"/>
            </a:pPr>
            <a:r>
              <a:rPr lang="en-GB" dirty="0">
                <a:latin typeface="Consolas" panose="020B0609020204030204" pitchFamily="49" charset="0"/>
              </a:rPr>
              <a:t>F# is strongly typed.  The IDE knew your types and checks on the fly</a:t>
            </a:r>
          </a:p>
          <a:p>
            <a:pPr marL="514350" indent="-514350">
              <a:lnSpc>
                <a:spcPct val="120000"/>
              </a:lnSpc>
              <a:buFont typeface="+mj-lt"/>
              <a:buAutoNum type="arabicPeriod"/>
            </a:pPr>
            <a:r>
              <a:rPr lang="en-GB" dirty="0">
                <a:latin typeface="Consolas" panose="020B0609020204030204" pitchFamily="49" charset="0"/>
              </a:rPr>
              <a:t>F# knows how symbols resolve: rename, </a:t>
            </a:r>
            <a:r>
              <a:rPr lang="en-GB" dirty="0" err="1">
                <a:latin typeface="Consolas" panose="020B0609020204030204" pitchFamily="49" charset="0"/>
              </a:rPr>
              <a:t>goto</a:t>
            </a:r>
            <a:r>
              <a:rPr lang="en-GB" dirty="0">
                <a:latin typeface="Consolas" panose="020B0609020204030204" pitchFamily="49" charset="0"/>
              </a:rPr>
              <a:t>-definition etc.</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3158968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2.*</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p:txBody>
          <a:bodyPr>
            <a:normAutofit fontScale="92500"/>
          </a:bodyPr>
          <a:lstStyle/>
          <a:p>
            <a:pPr marL="0" indent="0">
              <a:lnSpc>
                <a:spcPct val="120000"/>
              </a:lnSpc>
              <a:buNone/>
            </a:pPr>
            <a:r>
              <a:rPr lang="en-GB" dirty="0">
                <a:latin typeface="Consolas" panose="020B0609020204030204" pitchFamily="49" charset="0"/>
              </a:rPr>
              <a:t>You've learned or seen all of the following:</a:t>
            </a:r>
          </a:p>
          <a:p>
            <a:pPr marL="457200" indent="-457200">
              <a:lnSpc>
                <a:spcPct val="120000"/>
              </a:lnSpc>
              <a:buFont typeface="+mj-lt"/>
              <a:buAutoNum type="arabicPeriod"/>
            </a:pPr>
            <a:r>
              <a:rPr lang="en-GB" dirty="0">
                <a:latin typeface="Consolas" panose="020B0609020204030204" pitchFamily="49" charset="0"/>
              </a:rPr>
              <a:t>In this app, display views are functional data</a:t>
            </a:r>
          </a:p>
          <a:p>
            <a:pPr marL="457200" indent="-457200">
              <a:lnSpc>
                <a:spcPct val="120000"/>
              </a:lnSpc>
              <a:buFont typeface="+mj-lt"/>
              <a:buAutoNum type="arabicPeriod"/>
            </a:pPr>
            <a:r>
              <a:rPr lang="en-GB" dirty="0">
                <a:latin typeface="Consolas" panose="020B0609020204030204" pitchFamily="49" charset="0"/>
              </a:rPr>
              <a:t>The view is recalculated and applied to the actual DOM</a:t>
            </a:r>
          </a:p>
          <a:p>
            <a:pPr marL="457200" indent="-457200">
              <a:lnSpc>
                <a:spcPct val="120000"/>
              </a:lnSpc>
              <a:buFont typeface="+mj-lt"/>
              <a:buAutoNum type="arabicPeriod"/>
            </a:pPr>
            <a:r>
              <a:rPr lang="en-GB" dirty="0">
                <a:latin typeface="Consolas" panose="020B0609020204030204" pitchFamily="49" charset="0"/>
              </a:rPr>
              <a:t>The functional view uses computed list expressions, a super-powerful form of list comprehensions </a:t>
            </a:r>
          </a:p>
          <a:p>
            <a:pPr marL="457200" indent="-457200">
              <a:lnSpc>
                <a:spcPct val="120000"/>
              </a:lnSpc>
              <a:buFont typeface="+mj-lt"/>
              <a:buAutoNum type="arabicPeriod"/>
            </a:pPr>
            <a:r>
              <a:rPr lang="en-GB" dirty="0">
                <a:latin typeface="Consolas" panose="020B0609020204030204" pitchFamily="49" charset="0"/>
              </a:rPr>
              <a:t>tuples and helper functions </a:t>
            </a:r>
          </a:p>
          <a:p>
            <a:pPr marL="457200" indent="-457200">
              <a:lnSpc>
                <a:spcPct val="120000"/>
              </a:lnSpc>
              <a:buFont typeface="+mj-lt"/>
              <a:buAutoNum type="arabicPeriod"/>
            </a:pPr>
            <a:endParaRPr lang="en-GB" dirty="0">
              <a:latin typeface="Consolas" panose="020B0609020204030204" pitchFamily="49" charset="0"/>
            </a:endParaRPr>
          </a:p>
        </p:txBody>
      </p:sp>
    </p:spTree>
    <p:extLst>
      <p:ext uri="{BB962C8B-B14F-4D97-AF65-F5344CB8AC3E}">
        <p14:creationId xmlns:p14="http://schemas.microsoft.com/office/powerpoint/2010/main" val="756076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3.*</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p:txBody>
          <a:bodyPr>
            <a:normAutofit/>
          </a:bodyPr>
          <a:lstStyle/>
          <a:p>
            <a:pPr marL="0" indent="0">
              <a:lnSpc>
                <a:spcPct val="120000"/>
              </a:lnSpc>
              <a:buNone/>
            </a:pPr>
            <a:r>
              <a:rPr lang="en-GB" dirty="0">
                <a:latin typeface="Consolas" panose="020B0609020204030204" pitchFamily="49" charset="0"/>
              </a:rPr>
              <a:t>You've learned or seen all of the following:</a:t>
            </a:r>
          </a:p>
          <a:p>
            <a:pPr marL="457200" indent="-457200">
              <a:lnSpc>
                <a:spcPct val="120000"/>
              </a:lnSpc>
              <a:buFont typeface="+mj-lt"/>
              <a:buAutoNum type="arabicPeriod"/>
            </a:pPr>
            <a:r>
              <a:rPr lang="en-GB" dirty="0">
                <a:latin typeface="Consolas" panose="020B0609020204030204" pitchFamily="49" charset="0"/>
              </a:rPr>
              <a:t>“let” and “type” all day long</a:t>
            </a:r>
          </a:p>
          <a:p>
            <a:pPr marL="457200" indent="-457200">
              <a:lnSpc>
                <a:spcPct val="120000"/>
              </a:lnSpc>
              <a:buFont typeface="+mj-lt"/>
              <a:buAutoNum type="arabicPeriod"/>
            </a:pPr>
            <a:r>
              <a:rPr lang="en-GB" dirty="0">
                <a:latin typeface="Consolas" panose="020B0609020204030204" pitchFamily="49" charset="0"/>
              </a:rPr>
              <a:t>pipelining with |&gt;</a:t>
            </a:r>
          </a:p>
          <a:p>
            <a:pPr marL="457200" indent="-457200">
              <a:lnSpc>
                <a:spcPct val="120000"/>
              </a:lnSpc>
              <a:buFont typeface="+mj-lt"/>
              <a:buAutoNum type="arabicPeriod"/>
            </a:pPr>
            <a:r>
              <a:rPr lang="en-GB" dirty="0">
                <a:latin typeface="Consolas" panose="020B0609020204030204" pitchFamily="49" charset="0"/>
              </a:rPr>
              <a:t>record types - cheap and cheerful functional data</a:t>
            </a:r>
          </a:p>
          <a:p>
            <a:pPr marL="457200" indent="-457200">
              <a:lnSpc>
                <a:spcPct val="120000"/>
              </a:lnSpc>
              <a:buFont typeface="+mj-lt"/>
              <a:buAutoNum type="arabicPeriod"/>
            </a:pPr>
            <a:r>
              <a:rPr lang="en-GB" dirty="0">
                <a:latin typeface="Consolas" panose="020B0609020204030204" pitchFamily="49" charset="0"/>
              </a:rPr>
              <a:t>async programming for server requests</a:t>
            </a:r>
          </a:p>
          <a:p>
            <a:pPr marL="457200" indent="-457200">
              <a:lnSpc>
                <a:spcPct val="120000"/>
              </a:lnSpc>
              <a:buFont typeface="+mj-lt"/>
              <a:buAutoNum type="arabicPeriod"/>
            </a:pPr>
            <a:r>
              <a:rPr lang="en-GB" dirty="0">
                <a:latin typeface="Consolas" panose="020B0609020204030204" pitchFamily="49" charset="0"/>
              </a:rPr>
              <a:t>strongly typed string interpolation</a:t>
            </a:r>
          </a:p>
        </p:txBody>
      </p:sp>
    </p:spTree>
    <p:extLst>
      <p:ext uri="{BB962C8B-B14F-4D97-AF65-F5344CB8AC3E}">
        <p14:creationId xmlns:p14="http://schemas.microsoft.com/office/powerpoint/2010/main" val="373050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4.*</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p:txBody>
          <a:bodyPr>
            <a:normAutofit/>
          </a:bodyPr>
          <a:lstStyle/>
          <a:p>
            <a:pPr marL="0" indent="0">
              <a:lnSpc>
                <a:spcPct val="120000"/>
              </a:lnSpc>
              <a:buNone/>
            </a:pPr>
            <a:r>
              <a:rPr lang="en-GB" dirty="0">
                <a:latin typeface="Consolas" panose="020B0609020204030204" pitchFamily="49" charset="0"/>
                <a:cs typeface="Courier New" panose="02070309020205020404" pitchFamily="49" charset="0"/>
              </a:rPr>
              <a:t>You've learned or seen all of the following:</a:t>
            </a:r>
          </a:p>
          <a:p>
            <a:pPr marL="457200" indent="-457200">
              <a:lnSpc>
                <a:spcPct val="120000"/>
              </a:lnSpc>
              <a:buFont typeface="+mj-lt"/>
              <a:buAutoNum type="arabicPeriod"/>
            </a:pPr>
            <a:r>
              <a:rPr lang="en-GB" dirty="0">
                <a:latin typeface="Consolas" panose="020B0609020204030204" pitchFamily="49" charset="0"/>
                <a:cs typeface="Courier New" panose="02070309020205020404" pitchFamily="49" charset="0"/>
              </a:rPr>
              <a:t>discriminated union types for messages in a web UI</a:t>
            </a:r>
          </a:p>
          <a:p>
            <a:pPr marL="457200" indent="-457200">
              <a:lnSpc>
                <a:spcPct val="120000"/>
              </a:lnSpc>
              <a:buFont typeface="+mj-lt"/>
              <a:buAutoNum type="arabicPeriod"/>
            </a:pPr>
            <a:r>
              <a:rPr lang="en-GB" dirty="0">
                <a:latin typeface="Consolas" panose="020B0609020204030204" pitchFamily="49" charset="0"/>
                <a:cs typeface="Courier New" panose="02070309020205020404" pitchFamily="49" charset="0"/>
              </a:rPr>
              <a:t>pattern matching and completeness checks</a:t>
            </a:r>
          </a:p>
          <a:p>
            <a:pPr marL="457200" indent="-457200">
              <a:lnSpc>
                <a:spcPct val="120000"/>
              </a:lnSpc>
              <a:buFont typeface="+mj-lt"/>
              <a:buAutoNum type="arabicPeriod"/>
            </a:pPr>
            <a:r>
              <a:rPr lang="en-GB" dirty="0">
                <a:latin typeface="Consolas" panose="020B0609020204030204" pitchFamily="49" charset="0"/>
                <a:cs typeface="Courier New" panose="02070309020205020404" pitchFamily="49" charset="0"/>
              </a:rPr>
              <a:t>functional objects with method/property members</a:t>
            </a:r>
          </a:p>
          <a:p>
            <a:pPr marL="457200" indent="-457200">
              <a:lnSpc>
                <a:spcPct val="120000"/>
              </a:lnSpc>
              <a:buFont typeface="+mj-lt"/>
              <a:buAutoNum type="arabicPeriod"/>
            </a:pPr>
            <a:r>
              <a:rPr lang="en-GB" dirty="0">
                <a:latin typeface="Consolas" panose="020B0609020204030204" pitchFamily="49" charset="0"/>
                <a:cs typeface="Courier New" panose="02070309020205020404" pitchFamily="49" charset="0"/>
              </a:rPr>
              <a:t>dispatching a new message in this UI architecture</a:t>
            </a:r>
            <a:br>
              <a:rPr lang="en-GB" dirty="0">
                <a:latin typeface="Consolas" panose="020B0609020204030204" pitchFamily="49" charset="0"/>
                <a:cs typeface="Courier New" panose="02070309020205020404" pitchFamily="49" charset="0"/>
              </a:rPr>
            </a:br>
            <a:endParaRPr lang="en-GB"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661460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5.*</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p:txBody>
          <a:bodyPr>
            <a:normAutofit/>
          </a:bodyPr>
          <a:lstStyle/>
          <a:p>
            <a:pPr marL="0" indent="0">
              <a:lnSpc>
                <a:spcPct val="120000"/>
              </a:lnSpc>
              <a:buNone/>
            </a:pPr>
            <a:r>
              <a:rPr lang="en-GB" dirty="0">
                <a:latin typeface="Consolas" panose="020B0609020204030204" pitchFamily="49" charset="0"/>
              </a:rPr>
              <a:t>You've learned or seen all of the following:</a:t>
            </a:r>
          </a:p>
          <a:p>
            <a:pPr marL="457200" indent="-457200">
              <a:lnSpc>
                <a:spcPct val="120000"/>
              </a:lnSpc>
              <a:buFont typeface="+mj-lt"/>
              <a:buAutoNum type="arabicPeriod"/>
            </a:pPr>
            <a:r>
              <a:rPr lang="en-GB" dirty="0">
                <a:latin typeface="Consolas" panose="020B0609020204030204" pitchFamily="49" charset="0"/>
              </a:rPr>
              <a:t>evaluating code in the F# REPL</a:t>
            </a:r>
          </a:p>
          <a:p>
            <a:pPr marL="457200" indent="-457200">
              <a:lnSpc>
                <a:spcPct val="120000"/>
              </a:lnSpc>
              <a:buFont typeface="+mj-lt"/>
              <a:buAutoNum type="arabicPeriod"/>
            </a:pPr>
            <a:r>
              <a:rPr lang="en-GB" dirty="0">
                <a:latin typeface="Consolas" panose="020B0609020204030204" pitchFamily="49" charset="0"/>
              </a:rPr>
              <a:t>referencing a package with a strong version</a:t>
            </a:r>
          </a:p>
          <a:p>
            <a:pPr marL="457200" indent="-457200">
              <a:lnSpc>
                <a:spcPct val="120000"/>
              </a:lnSpc>
              <a:buFont typeface="+mj-lt"/>
              <a:buAutoNum type="arabicPeriod"/>
            </a:pPr>
            <a:r>
              <a:rPr lang="en-GB" dirty="0">
                <a:latin typeface="Consolas" panose="020B0609020204030204" pitchFamily="49" charset="0"/>
              </a:rPr>
              <a:t>using </a:t>
            </a:r>
            <a:r>
              <a:rPr lang="en-GB" dirty="0" err="1">
                <a:latin typeface="Consolas" panose="020B0609020204030204" pitchFamily="49" charset="0"/>
              </a:rPr>
              <a:t>FSharp.Data</a:t>
            </a:r>
            <a:r>
              <a:rPr lang="en-GB" dirty="0">
                <a:latin typeface="Consolas" panose="020B0609020204030204" pitchFamily="49" charset="0"/>
              </a:rPr>
              <a:t> with a sample from a REST API</a:t>
            </a:r>
          </a:p>
          <a:p>
            <a:pPr marL="457200" indent="-457200">
              <a:lnSpc>
                <a:spcPct val="120000"/>
              </a:lnSpc>
              <a:buFont typeface="+mj-lt"/>
              <a:buAutoNum type="arabicPeriod"/>
            </a:pPr>
            <a:r>
              <a:rPr lang="en-GB" dirty="0">
                <a:latin typeface="Consolas" panose="020B0609020204030204" pitchFamily="49" charset="0"/>
              </a:rPr>
              <a:t>exploring the data in preparation for adding a backend service</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4075707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Other F# Language Discussion Points</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p:txBody>
          <a:bodyPr>
            <a:normAutofit fontScale="70000" lnSpcReduction="20000"/>
          </a:bodyPr>
          <a:lstStyle/>
          <a:p>
            <a:pPr marL="457200" indent="-457200">
              <a:lnSpc>
                <a:spcPct val="120000"/>
              </a:lnSpc>
              <a:buFont typeface="+mj-lt"/>
              <a:buAutoNum type="arabicPeriod"/>
            </a:pPr>
            <a:r>
              <a:rPr lang="en-GB" dirty="0">
                <a:latin typeface="Consolas" panose="020B0609020204030204" pitchFamily="49" charset="0"/>
              </a:rPr>
              <a:t>let mutable </a:t>
            </a:r>
          </a:p>
          <a:p>
            <a:pPr marL="457200" indent="-457200">
              <a:lnSpc>
                <a:spcPct val="120000"/>
              </a:lnSpc>
              <a:buFont typeface="+mj-lt"/>
              <a:buAutoNum type="arabicPeriod"/>
            </a:pPr>
            <a:r>
              <a:rPr lang="en-GB" dirty="0">
                <a:latin typeface="Consolas" panose="020B0609020204030204" pitchFamily="49" charset="0"/>
              </a:rPr>
              <a:t>box/unbox</a:t>
            </a:r>
          </a:p>
          <a:p>
            <a:pPr marL="457200" indent="-457200">
              <a:lnSpc>
                <a:spcPct val="120000"/>
              </a:lnSpc>
              <a:buFont typeface="+mj-lt"/>
              <a:buAutoNum type="arabicPeriod"/>
            </a:pPr>
            <a:r>
              <a:rPr lang="en-GB" dirty="0">
                <a:latin typeface="Consolas" panose="020B0609020204030204" pitchFamily="49" charset="0"/>
              </a:rPr>
              <a:t>reflection</a:t>
            </a:r>
          </a:p>
          <a:p>
            <a:pPr marL="457200" indent="-457200">
              <a:lnSpc>
                <a:spcPct val="120000"/>
              </a:lnSpc>
              <a:buFont typeface="+mj-lt"/>
              <a:buAutoNum type="arabicPeriod"/>
            </a:pPr>
            <a:r>
              <a:rPr lang="en-GB" dirty="0">
                <a:latin typeface="Consolas" panose="020B0609020204030204" pitchFamily="49" charset="0"/>
              </a:rPr>
              <a:t>performance </a:t>
            </a:r>
          </a:p>
          <a:p>
            <a:pPr marL="457200" indent="-457200">
              <a:lnSpc>
                <a:spcPct val="120000"/>
              </a:lnSpc>
              <a:buFont typeface="+mj-lt"/>
              <a:buAutoNum type="arabicPeriod"/>
            </a:pPr>
            <a:r>
              <a:rPr lang="en-GB" dirty="0">
                <a:latin typeface="Consolas" panose="020B0609020204030204" pitchFamily="49" charset="0"/>
              </a:rPr>
              <a:t>namespace and modules for code organization</a:t>
            </a:r>
          </a:p>
          <a:p>
            <a:pPr marL="457200" indent="-457200">
              <a:lnSpc>
                <a:spcPct val="120000"/>
              </a:lnSpc>
              <a:buFont typeface="+mj-lt"/>
              <a:buAutoNum type="arabicPeriod"/>
            </a:pPr>
            <a:r>
              <a:rPr lang="en-GB" dirty="0">
                <a:latin typeface="Consolas" panose="020B0609020204030204" pitchFamily="49" charset="0"/>
              </a:rPr>
              <a:t>F# is not lazy by default (see ‘lazy’ expressions)</a:t>
            </a:r>
          </a:p>
          <a:p>
            <a:pPr marL="457200" indent="-457200">
              <a:lnSpc>
                <a:spcPct val="120000"/>
              </a:lnSpc>
              <a:buFont typeface="+mj-lt"/>
              <a:buAutoNum type="arabicPeriod"/>
            </a:pPr>
            <a:r>
              <a:rPr lang="en-GB" dirty="0">
                <a:latin typeface="Consolas" panose="020B0609020204030204" pitchFamily="49" charset="0"/>
              </a:rPr>
              <a:t>Bi-directional .NET and </a:t>
            </a:r>
            <a:r>
              <a:rPr lang="en-GB" dirty="0" err="1">
                <a:latin typeface="Consolas" panose="020B0609020204030204" pitchFamily="49" charset="0"/>
              </a:rPr>
              <a:t>Javascript</a:t>
            </a:r>
            <a:r>
              <a:rPr lang="en-GB" dirty="0">
                <a:latin typeface="Consolas" panose="020B0609020204030204" pitchFamily="49" charset="0"/>
              </a:rPr>
              <a:t> interop</a:t>
            </a:r>
          </a:p>
          <a:p>
            <a:pPr marL="457200" indent="-457200">
              <a:lnSpc>
                <a:spcPct val="120000"/>
              </a:lnSpc>
              <a:buFont typeface="+mj-lt"/>
              <a:buAutoNum type="arabicPeriod"/>
            </a:pPr>
            <a:r>
              <a:rPr lang="en-GB" dirty="0">
                <a:latin typeface="Consolas" panose="020B0609020204030204" pitchFamily="49" charset="0"/>
              </a:rPr>
              <a:t>Fable now includes an F# to Python transpiler</a:t>
            </a:r>
          </a:p>
          <a:p>
            <a:pPr marL="457200" indent="-457200">
              <a:lnSpc>
                <a:spcPct val="120000"/>
              </a:lnSpc>
              <a:buFont typeface="+mj-lt"/>
              <a:buAutoNum type="arabicPeriod"/>
            </a:pPr>
            <a:r>
              <a:rPr lang="en-GB" dirty="0">
                <a:latin typeface="Consolas" panose="020B0609020204030204" pitchFamily="49" charset="0"/>
              </a:rPr>
              <a:t>If Python gives us metadata, we will interop smoothly with Python</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14805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a:xfrm>
            <a:off x="286406" y="491249"/>
            <a:ext cx="3386959" cy="1022241"/>
          </a:xfrm>
        </p:spPr>
        <p:txBody>
          <a:bodyPr>
            <a:normAutofit/>
          </a:bodyPr>
          <a:lstStyle/>
          <a:p>
            <a:r>
              <a:rPr lang="en-GB" dirty="0"/>
              <a:t>Python GCN</a:t>
            </a:r>
          </a:p>
        </p:txBody>
      </p:sp>
      <p:pic>
        <p:nvPicPr>
          <p:cNvPr id="5" name="Picture 4">
            <a:extLst>
              <a:ext uri="{FF2B5EF4-FFF2-40B4-BE49-F238E27FC236}">
                <a16:creationId xmlns:a16="http://schemas.microsoft.com/office/drawing/2014/main" id="{7C28736D-D2E7-4BA7-82A3-4081FD145861}"/>
              </a:ext>
            </a:extLst>
          </p:cNvPr>
          <p:cNvPicPr>
            <a:picLocks noChangeAspect="1"/>
          </p:cNvPicPr>
          <p:nvPr/>
        </p:nvPicPr>
        <p:blipFill rotWithShape="1">
          <a:blip r:embed="rId2"/>
          <a:srcRect r="-267" b="25237"/>
          <a:stretch/>
        </p:blipFill>
        <p:spPr>
          <a:xfrm>
            <a:off x="4534998" y="432593"/>
            <a:ext cx="7370596" cy="5992813"/>
          </a:xfrm>
          <a:prstGeom prst="rect">
            <a:avLst/>
          </a:prstGeom>
        </p:spPr>
      </p:pic>
    </p:spTree>
    <p:extLst>
      <p:ext uri="{BB962C8B-B14F-4D97-AF65-F5344CB8AC3E}">
        <p14:creationId xmlns:p14="http://schemas.microsoft.com/office/powerpoint/2010/main" val="566536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C37377-8A5D-4D58-8042-5F999D5036BE}"/>
              </a:ext>
            </a:extLst>
          </p:cNvPr>
          <p:cNvPicPr>
            <a:picLocks noChangeAspect="1"/>
          </p:cNvPicPr>
          <p:nvPr/>
        </p:nvPicPr>
        <p:blipFill>
          <a:blip r:embed="rId2"/>
          <a:stretch>
            <a:fillRect/>
          </a:stretch>
        </p:blipFill>
        <p:spPr>
          <a:xfrm>
            <a:off x="4601943" y="273379"/>
            <a:ext cx="7303651" cy="5896303"/>
          </a:xfrm>
          <a:prstGeom prst="rect">
            <a:avLst/>
          </a:prstGeom>
        </p:spPr>
      </p:pic>
      <p:sp>
        <p:nvSpPr>
          <p:cNvPr id="6" name="Title 1">
            <a:extLst>
              <a:ext uri="{FF2B5EF4-FFF2-40B4-BE49-F238E27FC236}">
                <a16:creationId xmlns:a16="http://schemas.microsoft.com/office/drawing/2014/main" id="{B8D52FEE-AB40-4B01-9B57-2C04DFD2FE21}"/>
              </a:ext>
            </a:extLst>
          </p:cNvPr>
          <p:cNvSpPr txBox="1">
            <a:spLocks/>
          </p:cNvSpPr>
          <p:nvPr/>
        </p:nvSpPr>
        <p:spPr>
          <a:xfrm>
            <a:off x="286406" y="491249"/>
            <a:ext cx="3386959" cy="102224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GB" dirty="0"/>
              <a:t>F# GCN</a:t>
            </a:r>
          </a:p>
        </p:txBody>
      </p:sp>
      <p:sp>
        <p:nvSpPr>
          <p:cNvPr id="8" name="TextBox 7">
            <a:extLst>
              <a:ext uri="{FF2B5EF4-FFF2-40B4-BE49-F238E27FC236}">
                <a16:creationId xmlns:a16="http://schemas.microsoft.com/office/drawing/2014/main" id="{1D65220F-A9FB-494E-8A24-0A952251FBD5}"/>
              </a:ext>
            </a:extLst>
          </p:cNvPr>
          <p:cNvSpPr txBox="1"/>
          <p:nvPr/>
        </p:nvSpPr>
        <p:spPr>
          <a:xfrm>
            <a:off x="286406" y="6305362"/>
            <a:ext cx="10371084" cy="369332"/>
          </a:xfrm>
          <a:prstGeom prst="rect">
            <a:avLst/>
          </a:prstGeom>
          <a:noFill/>
        </p:spPr>
        <p:txBody>
          <a:bodyPr wrap="square">
            <a:spAutoFit/>
          </a:bodyPr>
          <a:lstStyle/>
          <a:p>
            <a:r>
              <a:rPr lang="en-GB" dirty="0"/>
              <a:t>https://www.linkedin.com/pulse/graph-convolutional-network-model-strongly-typed-faisal-waris-phd/</a:t>
            </a:r>
          </a:p>
        </p:txBody>
      </p:sp>
    </p:spTree>
    <p:extLst>
      <p:ext uri="{BB962C8B-B14F-4D97-AF65-F5344CB8AC3E}">
        <p14:creationId xmlns:p14="http://schemas.microsoft.com/office/powerpoint/2010/main" val="1143165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Don teaches Guido F#</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Don Syme &amp; Guido van Rossum</a:t>
            </a:r>
          </a:p>
        </p:txBody>
      </p:sp>
      <p:pic>
        <p:nvPicPr>
          <p:cNvPr id="6" name="Graphic 5">
            <a:extLst>
              <a:ext uri="{FF2B5EF4-FFF2-40B4-BE49-F238E27FC236}">
                <a16:creationId xmlns:a16="http://schemas.microsoft.com/office/drawing/2014/main" id="{8D54C1A2-0159-4E8C-A476-8B66ED4D37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7673" y="4250692"/>
            <a:ext cx="3637260" cy="3357471"/>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dirty="0">
                <a:solidFill>
                  <a:schemeClr val="bg1"/>
                </a:solidFill>
              </a:rPr>
              <a:t>Other slides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ogo, company name&#10;&#10;Description automatically generated">
            <a:extLst>
              <a:ext uri="{FF2B5EF4-FFF2-40B4-BE49-F238E27FC236}">
                <a16:creationId xmlns:a16="http://schemas.microsoft.com/office/drawing/2014/main" id="{C4902F9A-92C4-41B2-A20D-6C4994928186}"/>
              </a:ext>
            </a:extLst>
          </p:cNvPr>
          <p:cNvPicPr>
            <a:picLocks noChangeAspect="1"/>
          </p:cNvPicPr>
          <p:nvPr/>
        </p:nvPicPr>
        <p:blipFill>
          <a:blip r:embed="rId2"/>
          <a:stretch>
            <a:fillRect/>
          </a:stretch>
        </p:blipFill>
        <p:spPr>
          <a:xfrm>
            <a:off x="2267256" y="849707"/>
            <a:ext cx="7841144" cy="5179934"/>
          </a:xfrm>
          <a:prstGeom prst="rect">
            <a:avLst/>
          </a:prstGeom>
        </p:spPr>
      </p:pic>
    </p:spTree>
    <p:extLst>
      <p:ext uri="{BB962C8B-B14F-4D97-AF65-F5344CB8AC3E}">
        <p14:creationId xmlns:p14="http://schemas.microsoft.com/office/powerpoint/2010/main" val="17837828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get started</a:t>
            </a:r>
          </a:p>
        </p:txBody>
      </p:sp>
      <p:sp>
        <p:nvSpPr>
          <p:cNvPr id="5" name="Content Placeholder 4">
            <a:extLst>
              <a:ext uri="{FF2B5EF4-FFF2-40B4-BE49-F238E27FC236}">
                <a16:creationId xmlns:a16="http://schemas.microsoft.com/office/drawing/2014/main" id="{B12406CD-F8A7-4797-8DCA-71ABC2DE192B}"/>
              </a:ext>
            </a:extLst>
          </p:cNvPr>
          <p:cNvSpPr>
            <a:spLocks noGrp="1"/>
          </p:cNvSpPr>
          <p:nvPr>
            <p:ph idx="1"/>
          </p:nvPr>
        </p:nvSpPr>
        <p:spPr/>
        <p:txBody>
          <a:bodyPr/>
          <a:lstStyle/>
          <a:p>
            <a:r>
              <a:rPr lang="en-GB" sz="2800" dirty="0">
                <a:latin typeface="Consolas" panose="020B0609020204030204" pitchFamily="49" charset="0"/>
                <a:cs typeface="Consolas" panose="020B0609020204030204" pitchFamily="49" charset="0"/>
              </a:rPr>
              <a:t>dotnet new -lang F#</a:t>
            </a:r>
            <a:br>
              <a:rPr lang="en-GB" sz="2800" dirty="0">
                <a:latin typeface="Consolas" panose="020B0609020204030204" pitchFamily="49" charset="0"/>
                <a:cs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build</a:t>
            </a:r>
            <a:br>
              <a:rPr lang="en-GB" sz="2800" dirty="0">
                <a:latin typeface="Consolas" panose="020B0609020204030204" pitchFamily="49" charset="0"/>
                <a:cs typeface="Consolas" panose="020B0609020204030204" pitchFamily="49" charset="0"/>
              </a:rPr>
            </a:br>
            <a:endParaRPr lang="en-US" dirty="0"/>
          </a:p>
        </p:txBody>
      </p:sp>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3"/>
          <a:srcRect/>
          <a:stretch/>
        </p:blipFill>
        <p:spPr bwMode="auto">
          <a:xfrm>
            <a:off x="9657647" y="641268"/>
            <a:ext cx="2067358" cy="2071396"/>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C155D8C8-50D3-4773-81CF-BB67E845A27D}"/>
              </a:ext>
            </a:extLst>
          </p:cNvPr>
          <p:cNvSpPr/>
          <p:nvPr/>
        </p:nvSpPr>
        <p:spPr bwMode="auto">
          <a:xfrm>
            <a:off x="3720877" y="3680305"/>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F# tools are part of the .NET SDK, available </a:t>
            </a:r>
            <a:r>
              <a:rPr lang="en-GB" sz="3600" b="1" u="sng" dirty="0">
                <a:gradFill>
                  <a:gsLst>
                    <a:gs pos="0">
                      <a:srgbClr val="FFFFFF"/>
                    </a:gs>
                    <a:gs pos="100000">
                      <a:srgbClr val="FFFFFF"/>
                    </a:gs>
                  </a:gsLst>
                  <a:lin ang="5400000" scaled="0"/>
                </a:gradFill>
                <a:latin typeface="Segoe Light" pitchFamily="34" charset="0"/>
              </a:rPr>
              <a:t>everywhere</a:t>
            </a:r>
            <a:endParaRPr lang="en-GB" b="1" u="sng" dirty="0"/>
          </a:p>
        </p:txBody>
      </p:sp>
      <p:pic>
        <p:nvPicPr>
          <p:cNvPr id="1026" name="Picture 2" descr="Linux - Wikipedia">
            <a:extLst>
              <a:ext uri="{FF2B5EF4-FFF2-40B4-BE49-F238E27FC236}">
                <a16:creationId xmlns:a16="http://schemas.microsoft.com/office/drawing/2014/main" id="{F2547BAB-F767-4814-AAD8-D48695B18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8207" y="3372451"/>
            <a:ext cx="1118818" cy="1325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90DD77F-95B7-4940-89AC-051F8AA4A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9615" y="5017747"/>
            <a:ext cx="1097409" cy="12632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BE5C33-99B3-4E26-9F9E-957430189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0104" y="3380062"/>
            <a:ext cx="1139900" cy="683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5399007-3059-40D3-8613-ACD68650FB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0247" y="4385187"/>
            <a:ext cx="1897899" cy="9963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73DAA28-5EF4-46AA-A949-F1452D78A1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0096" y="5647302"/>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23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backend</a:t>
            </a:r>
          </a:p>
        </p:txBody>
      </p:sp>
      <p:sp>
        <p:nvSpPr>
          <p:cNvPr id="4" name="Content Placeholder 3">
            <a:extLst>
              <a:ext uri="{FF2B5EF4-FFF2-40B4-BE49-F238E27FC236}">
                <a16:creationId xmlns:a16="http://schemas.microsoft.com/office/drawing/2014/main" id="{847202BD-8F30-4F5E-9B28-53570B59FAC6}"/>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"giraffe-template::*"</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giraffe</a:t>
            </a:r>
            <a:endParaRPr lang="en-US" dirty="0"/>
          </a:p>
        </p:txBody>
      </p:sp>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492" y="25819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9743492" y="2194048"/>
            <a:ext cx="2276669" cy="2031325"/>
          </a:xfrm>
          <a:prstGeom prst="rect">
            <a:avLst/>
          </a:prstGeom>
        </p:spPr>
        <p:txBody>
          <a:bodyPr wrap="square">
            <a:spAutoFit/>
          </a:bodyPr>
          <a:lstStyle/>
          <a:p>
            <a:r>
              <a:rPr lang="en-GB" dirty="0">
                <a:solidFill>
                  <a:srgbClr val="24292E"/>
                </a:solidFill>
                <a:latin typeface="-apple-system"/>
              </a:rPr>
              <a:t>A functional ASP.NET Core micro web framework for building rich web applications.</a:t>
            </a:r>
          </a:p>
          <a:p>
            <a:br>
              <a:rPr lang="en-GB" dirty="0"/>
            </a:br>
            <a:endParaRPr lang="en-GB" dirty="0"/>
          </a:p>
        </p:txBody>
      </p:sp>
      <p:sp>
        <p:nvSpPr>
          <p:cNvPr id="3" name="Rectangle 2">
            <a:extLst>
              <a:ext uri="{FF2B5EF4-FFF2-40B4-BE49-F238E27FC236}">
                <a16:creationId xmlns:a16="http://schemas.microsoft.com/office/drawing/2014/main" id="{F048568E-4E41-4B5A-A2D1-F553CA59F9AB}"/>
              </a:ext>
            </a:extLst>
          </p:cNvPr>
          <p:cNvSpPr/>
          <p:nvPr/>
        </p:nvSpPr>
        <p:spPr>
          <a:xfrm>
            <a:off x="8967537" y="4225373"/>
            <a:ext cx="2850343" cy="307777"/>
          </a:xfrm>
          <a:prstGeom prst="rect">
            <a:avLst/>
          </a:prstGeom>
        </p:spPr>
        <p:txBody>
          <a:bodyPr wrap="square">
            <a:spAutoFit/>
          </a:bodyPr>
          <a:lstStyle/>
          <a:p>
            <a:r>
              <a:rPr lang="en-GB" sz="1400" dirty="0">
                <a:latin typeface="Segoe UI Light" panose="020B0502040204020203" pitchFamily="34" charset="0"/>
                <a:cs typeface="Segoe UI Light" panose="020B0502040204020203" pitchFamily="34" charset="0"/>
                <a:hlinkClick r:id="rId3"/>
              </a:rPr>
              <a:t>github.com/giraffe-</a:t>
            </a:r>
            <a:r>
              <a:rPr lang="en-GB" sz="1400" dirty="0" err="1">
                <a:latin typeface="Segoe UI Light" panose="020B0502040204020203" pitchFamily="34" charset="0"/>
                <a:cs typeface="Segoe UI Light" panose="020B0502040204020203" pitchFamily="34" charset="0"/>
                <a:hlinkClick r:id="rId3"/>
              </a:rPr>
              <a:t>fsharp</a:t>
            </a:r>
            <a:r>
              <a:rPr lang="en-GB" sz="1400" dirty="0">
                <a:latin typeface="Segoe UI Light" panose="020B0502040204020203" pitchFamily="34" charset="0"/>
                <a:cs typeface="Segoe UI Light" panose="020B0502040204020203" pitchFamily="34" charset="0"/>
                <a:hlinkClick r:id="rId3"/>
              </a:rPr>
              <a:t>/Giraffe</a:t>
            </a:r>
            <a:r>
              <a:rPr lang="en-GB" sz="1400" dirty="0">
                <a:latin typeface="Segoe UI Light" panose="020B0502040204020203" pitchFamily="34" charset="0"/>
                <a:cs typeface="Segoe UI Light" panose="020B0502040204020203" pitchFamily="34" charset="0"/>
              </a:rPr>
              <a:t> </a:t>
            </a:r>
            <a:endParaRPr lang="en-GB" sz="1400" dirty="0"/>
          </a:p>
        </p:txBody>
      </p:sp>
      <p:sp>
        <p:nvSpPr>
          <p:cNvPr id="6" name="Speech Bubble: Rectangle 5">
            <a:extLst>
              <a:ext uri="{FF2B5EF4-FFF2-40B4-BE49-F238E27FC236}">
                <a16:creationId xmlns:a16="http://schemas.microsoft.com/office/drawing/2014/main" id="{6A698AF3-2EBC-4408-82A2-DBC0134C60EB}"/>
              </a:ext>
            </a:extLst>
          </p:cNvPr>
          <p:cNvSpPr/>
          <p:nvPr/>
        </p:nvSpPr>
        <p:spPr bwMode="auto">
          <a:xfrm>
            <a:off x="3726531" y="3897045"/>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High perf, functional  server-side programming</a:t>
            </a:r>
            <a:endParaRPr lang="en-GB" b="1" u="sng" dirty="0"/>
          </a:p>
        </p:txBody>
      </p:sp>
    </p:spTree>
    <p:extLst>
      <p:ext uri="{BB962C8B-B14F-4D97-AF65-F5344CB8AC3E}">
        <p14:creationId xmlns:p14="http://schemas.microsoft.com/office/powerpoint/2010/main" val="2386262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frontend (JS)</a:t>
            </a:r>
          </a:p>
        </p:txBody>
      </p:sp>
      <p:sp>
        <p:nvSpPr>
          <p:cNvPr id="3" name="Content Placeholder 2">
            <a:extLst>
              <a:ext uri="{FF2B5EF4-FFF2-40B4-BE49-F238E27FC236}">
                <a16:creationId xmlns:a16="http://schemas.microsoft.com/office/drawing/2014/main" id="{F9F9FCDE-53A7-418E-8F5F-376BB6FB065A}"/>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a:t>
            </a:r>
            <a:r>
              <a:rPr lang="en-GB" sz="2800" dirty="0" err="1">
                <a:latin typeface="Consolas" panose="020B0609020204030204" pitchFamily="49" charset="0"/>
              </a:rPr>
              <a:t>Fable.Template</a:t>
            </a:r>
            <a:r>
              <a:rPr lang="en-GB" sz="2800" dirty="0">
                <a:latin typeface="Consolas" panose="020B0609020204030204" pitchFamily="49" charset="0"/>
              </a:rPr>
              <a:t>::*"</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new fable</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install</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start</a:t>
            </a:r>
            <a:endParaRPr lang="en-US" dirty="0"/>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9343" y="578498"/>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6E46FB-55D2-496F-A449-93A29E0DCE15}"/>
              </a:ext>
            </a:extLst>
          </p:cNvPr>
          <p:cNvSpPr txBox="1"/>
          <p:nvPr/>
        </p:nvSpPr>
        <p:spPr>
          <a:xfrm>
            <a:off x="1392790" y="6323598"/>
            <a:ext cx="9406421" cy="338554"/>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NOTE: WebSharper also includes an excellent JavaScript compiler for F#</a:t>
            </a:r>
          </a:p>
        </p:txBody>
      </p:sp>
      <p:sp>
        <p:nvSpPr>
          <p:cNvPr id="5" name="Speech Bubble: Rectangle 4">
            <a:extLst>
              <a:ext uri="{FF2B5EF4-FFF2-40B4-BE49-F238E27FC236}">
                <a16:creationId xmlns:a16="http://schemas.microsoft.com/office/drawing/2014/main" id="{8FCFEE89-A466-4A8A-B72C-13EF6C5010A6}"/>
              </a:ext>
            </a:extLst>
          </p:cNvPr>
          <p:cNvSpPr/>
          <p:nvPr/>
        </p:nvSpPr>
        <p:spPr bwMode="auto">
          <a:xfrm>
            <a:off x="5648260" y="3294923"/>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b="1" dirty="0">
                <a:gradFill>
                  <a:gsLst>
                    <a:gs pos="0">
                      <a:srgbClr val="FFFFFF"/>
                    </a:gs>
                    <a:gs pos="100000">
                      <a:srgbClr val="FFFFFF"/>
                    </a:gs>
                  </a:gsLst>
                  <a:lin ang="5400000" scaled="0"/>
                </a:gradFill>
                <a:latin typeface="Segoe Light" pitchFamily="34" charset="0"/>
              </a:rPr>
              <a:t>You can use F# as a JavaScript language</a:t>
            </a:r>
            <a:endParaRPr lang="en-GB" sz="1600" b="1" dirty="0"/>
          </a:p>
        </p:txBody>
      </p:sp>
    </p:spTree>
    <p:extLst>
      <p:ext uri="{BB962C8B-B14F-4D97-AF65-F5344CB8AC3E}">
        <p14:creationId xmlns:p14="http://schemas.microsoft.com/office/powerpoint/2010/main" val="2050207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65EDB62-3154-493C-B230-228CC81A045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Consolas" panose="020B0609020204030204" pitchFamily="49" charset="0"/>
                <a:cs typeface="Consolas" panose="020B0609020204030204" pitchFamily="49" charset="0"/>
              </a:rPr>
              <a:t>https://github.com/dsyme/guido-learns-fsharp</a:t>
            </a:r>
            <a:br>
              <a:rPr lang="en-GB" dirty="0">
                <a:latin typeface="Consolas" panose="020B0609020204030204" pitchFamily="49" charset="0"/>
                <a:cs typeface="Consolas" panose="020B0609020204030204" pitchFamily="49" charset="0"/>
              </a:rPr>
            </a:br>
            <a:endParaRPr lang="en-US" dirty="0"/>
          </a:p>
        </p:txBody>
      </p:sp>
    </p:spTree>
    <p:extLst>
      <p:ext uri="{BB962C8B-B14F-4D97-AF65-F5344CB8AC3E}">
        <p14:creationId xmlns:p14="http://schemas.microsoft.com/office/powerpoint/2010/main" val="3736000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65EDB62-3154-493C-B230-228CC81A045A}"/>
              </a:ext>
            </a:extLst>
          </p:cNvPr>
          <p:cNvSpPr txBox="1">
            <a:spLocks/>
          </p:cNvSpPr>
          <p:nvPr/>
        </p:nvSpPr>
        <p:spPr>
          <a:xfrm>
            <a:off x="838198" y="1825625"/>
            <a:ext cx="1240483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Consolas" panose="020B0609020204030204" pitchFamily="49" charset="0"/>
                <a:cs typeface="Consolas" panose="020B0609020204030204" pitchFamily="49" charset="0"/>
              </a:rPr>
              <a:t>The aim of F# is three things</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Succinctness (like Python)</a:t>
            </a:r>
          </a:p>
          <a:p>
            <a:pPr marL="0" indent="0">
              <a:buNone/>
            </a:pPr>
            <a:r>
              <a:rPr lang="en-GB" dirty="0">
                <a:latin typeface="Consolas" panose="020B0609020204030204" pitchFamily="49" charset="0"/>
              </a:rPr>
              <a:t>Performance  (like C#/Java)</a:t>
            </a:r>
          </a:p>
          <a:p>
            <a:pPr marL="0" indent="0">
              <a:buNone/>
            </a:pPr>
            <a:r>
              <a:rPr lang="en-GB" dirty="0">
                <a:latin typeface="Consolas" panose="020B0609020204030204" pitchFamily="49" charset="0"/>
              </a:rPr>
              <a:t>Robustness   (like strongly typed functional programming)</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(also interop, cross-platform, community, reach etc. )</a:t>
            </a:r>
            <a:endParaRPr lang="en-US" dirty="0"/>
          </a:p>
        </p:txBody>
      </p:sp>
    </p:spTree>
    <p:extLst>
      <p:ext uri="{BB962C8B-B14F-4D97-AF65-F5344CB8AC3E}">
        <p14:creationId xmlns:p14="http://schemas.microsoft.com/office/powerpoint/2010/main" val="3731952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.NET SDK</a:t>
            </a:r>
            <a:br>
              <a:rPr lang="en-GB" sz="4000" dirty="0"/>
            </a:br>
            <a:r>
              <a:rPr lang="en-GB" sz="2800" dirty="0"/>
              <a:t>https://dotnet.microsoft.com/download</a:t>
            </a:r>
            <a:endParaRPr lang="en-GB" sz="4000" dirty="0"/>
          </a:p>
        </p:txBody>
      </p:sp>
      <p:pic>
        <p:nvPicPr>
          <p:cNvPr id="4" name="Picture 3">
            <a:extLst>
              <a:ext uri="{FF2B5EF4-FFF2-40B4-BE49-F238E27FC236}">
                <a16:creationId xmlns:a16="http://schemas.microsoft.com/office/drawing/2014/main" id="{16571F90-4D93-4024-BC7A-7673B7D22868}"/>
              </a:ext>
            </a:extLst>
          </p:cNvPr>
          <p:cNvPicPr>
            <a:picLocks noChangeAspect="1"/>
          </p:cNvPicPr>
          <p:nvPr/>
        </p:nvPicPr>
        <p:blipFill>
          <a:blip r:embed="rId2"/>
          <a:stretch>
            <a:fillRect/>
          </a:stretch>
        </p:blipFill>
        <p:spPr>
          <a:xfrm>
            <a:off x="7024688" y="2108201"/>
            <a:ext cx="2849639" cy="3517054"/>
          </a:xfrm>
          <a:prstGeom prst="rect">
            <a:avLst/>
          </a:prstGeom>
        </p:spPr>
      </p:pic>
      <p:sp>
        <p:nvSpPr>
          <p:cNvPr id="5" name="Rectangle 4">
            <a:extLst>
              <a:ext uri="{FF2B5EF4-FFF2-40B4-BE49-F238E27FC236}">
                <a16:creationId xmlns:a16="http://schemas.microsoft.com/office/drawing/2014/main" id="{57E39786-4584-4F6C-8D96-23A509A50334}"/>
              </a:ext>
            </a:extLst>
          </p:cNvPr>
          <p:cNvSpPr/>
          <p:nvPr/>
        </p:nvSpPr>
        <p:spPr>
          <a:xfrm>
            <a:off x="7577137" y="4462463"/>
            <a:ext cx="1733551" cy="4143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4106245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Node.js and </a:t>
            </a:r>
            <a:r>
              <a:rPr lang="en-GB" sz="4000" dirty="0" err="1"/>
              <a:t>npm</a:t>
            </a:r>
            <a:br>
              <a:rPr lang="en-GB" sz="4000" dirty="0"/>
            </a:br>
            <a:r>
              <a:rPr lang="en-GB" sz="3200" dirty="0"/>
              <a:t>https://nodejs.org/en/</a:t>
            </a:r>
            <a:endParaRPr lang="en-GB" sz="4000" dirty="0"/>
          </a:p>
        </p:txBody>
      </p:sp>
      <p:pic>
        <p:nvPicPr>
          <p:cNvPr id="5" name="Picture 4">
            <a:extLst>
              <a:ext uri="{FF2B5EF4-FFF2-40B4-BE49-F238E27FC236}">
                <a16:creationId xmlns:a16="http://schemas.microsoft.com/office/drawing/2014/main" id="{891F5740-DA77-448A-B107-0DAF57946DE6}"/>
              </a:ext>
            </a:extLst>
          </p:cNvPr>
          <p:cNvPicPr>
            <a:picLocks noChangeAspect="1"/>
          </p:cNvPicPr>
          <p:nvPr/>
        </p:nvPicPr>
        <p:blipFill>
          <a:blip r:embed="rId2"/>
          <a:stretch>
            <a:fillRect/>
          </a:stretch>
        </p:blipFill>
        <p:spPr>
          <a:xfrm>
            <a:off x="4514851" y="3429000"/>
            <a:ext cx="5057774" cy="2455753"/>
          </a:xfrm>
          <a:prstGeom prst="rect">
            <a:avLst/>
          </a:prstGeom>
        </p:spPr>
      </p:pic>
      <p:sp>
        <p:nvSpPr>
          <p:cNvPr id="6" name="Rectangle 5">
            <a:extLst>
              <a:ext uri="{FF2B5EF4-FFF2-40B4-BE49-F238E27FC236}">
                <a16:creationId xmlns:a16="http://schemas.microsoft.com/office/drawing/2014/main" id="{894B3113-BC79-4D64-8EDC-F453889A0C8F}"/>
              </a:ext>
            </a:extLst>
          </p:cNvPr>
          <p:cNvSpPr/>
          <p:nvPr/>
        </p:nvSpPr>
        <p:spPr>
          <a:xfrm>
            <a:off x="4976812" y="4352926"/>
            <a:ext cx="1995488" cy="7524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98824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VS Code</a:t>
            </a:r>
            <a:br>
              <a:rPr lang="en-GB" sz="4000" dirty="0"/>
            </a:br>
            <a:r>
              <a:rPr lang="en-GB" sz="3200" dirty="0"/>
              <a:t>https://code.visualstudio.com/</a:t>
            </a:r>
            <a:endParaRPr lang="en-GB" sz="4000" dirty="0"/>
          </a:p>
        </p:txBody>
      </p:sp>
      <p:pic>
        <p:nvPicPr>
          <p:cNvPr id="9" name="Picture 8">
            <a:extLst>
              <a:ext uri="{FF2B5EF4-FFF2-40B4-BE49-F238E27FC236}">
                <a16:creationId xmlns:a16="http://schemas.microsoft.com/office/drawing/2014/main" id="{0BCD48AD-E667-47A6-90BE-C37D36ABD6FD}"/>
              </a:ext>
            </a:extLst>
          </p:cNvPr>
          <p:cNvPicPr>
            <a:picLocks noChangeAspect="1"/>
          </p:cNvPicPr>
          <p:nvPr/>
        </p:nvPicPr>
        <p:blipFill>
          <a:blip r:embed="rId2"/>
          <a:stretch>
            <a:fillRect/>
          </a:stretch>
        </p:blipFill>
        <p:spPr>
          <a:xfrm>
            <a:off x="7362380" y="2108201"/>
            <a:ext cx="2975419" cy="4174048"/>
          </a:xfrm>
          <a:prstGeom prst="rect">
            <a:avLst/>
          </a:prstGeom>
        </p:spPr>
      </p:pic>
      <p:sp>
        <p:nvSpPr>
          <p:cNvPr id="10" name="Rectangle 9">
            <a:extLst>
              <a:ext uri="{FF2B5EF4-FFF2-40B4-BE49-F238E27FC236}">
                <a16:creationId xmlns:a16="http://schemas.microsoft.com/office/drawing/2014/main" id="{AEA87A22-6FFA-49B8-9720-333EDD124F79}"/>
              </a:ext>
            </a:extLst>
          </p:cNvPr>
          <p:cNvSpPr/>
          <p:nvPr/>
        </p:nvSpPr>
        <p:spPr>
          <a:xfrm>
            <a:off x="7767637" y="4697413"/>
            <a:ext cx="1814513" cy="1100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11" name="TextBox 10">
            <a:extLst>
              <a:ext uri="{FF2B5EF4-FFF2-40B4-BE49-F238E27FC236}">
                <a16:creationId xmlns:a16="http://schemas.microsoft.com/office/drawing/2014/main" id="{56805D87-5E34-42AF-8F69-92A9850ED90C}"/>
              </a:ext>
            </a:extLst>
          </p:cNvPr>
          <p:cNvSpPr txBox="1"/>
          <p:nvPr/>
        </p:nvSpPr>
        <p:spPr>
          <a:xfrm rot="21288732">
            <a:off x="707068" y="4231767"/>
            <a:ext cx="540404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rPr>
              <a:t>On Linux, don’t use Snap</a:t>
            </a:r>
            <a:endParaRPr kumimoji="0" lang="en-GB" sz="18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endParaRPr>
          </a:p>
        </p:txBody>
      </p:sp>
    </p:spTree>
    <p:extLst>
      <p:ext uri="{BB962C8B-B14F-4D97-AF65-F5344CB8AC3E}">
        <p14:creationId xmlns:p14="http://schemas.microsoft.com/office/powerpoint/2010/main" val="207051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 - VS Code </a:t>
            </a:r>
            <a:br>
              <a:rPr lang="en-GB" dirty="0"/>
            </a:br>
            <a:r>
              <a:rPr lang="en-GB" dirty="0"/>
              <a:t>Extensions</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a:xfrm>
            <a:off x="1097280" y="2108201"/>
            <a:ext cx="4827270" cy="3760891"/>
          </a:xfrm>
        </p:spPr>
        <p:txBody>
          <a:bodyPr>
            <a:normAutofit/>
          </a:bodyPr>
          <a:lstStyle/>
          <a:p>
            <a:pPr lvl="1">
              <a:buFont typeface="Arial" panose="020B0604020202020204" pitchFamily="34" charset="0"/>
              <a:buChar char="•"/>
            </a:pPr>
            <a:r>
              <a:rPr lang="en-GB" sz="4000" dirty="0" err="1"/>
              <a:t>Ionide</a:t>
            </a:r>
            <a:endParaRPr lang="en-GB" sz="4000" dirty="0"/>
          </a:p>
        </p:txBody>
      </p:sp>
      <p:pic>
        <p:nvPicPr>
          <p:cNvPr id="5" name="Picture 4">
            <a:extLst>
              <a:ext uri="{FF2B5EF4-FFF2-40B4-BE49-F238E27FC236}">
                <a16:creationId xmlns:a16="http://schemas.microsoft.com/office/drawing/2014/main" id="{FD8DABEA-8281-45FC-9999-40AA015F7C88}"/>
              </a:ext>
            </a:extLst>
          </p:cNvPr>
          <p:cNvPicPr>
            <a:picLocks noChangeAspect="1"/>
          </p:cNvPicPr>
          <p:nvPr/>
        </p:nvPicPr>
        <p:blipFill>
          <a:blip r:embed="rId2"/>
          <a:stretch>
            <a:fillRect/>
          </a:stretch>
        </p:blipFill>
        <p:spPr>
          <a:xfrm>
            <a:off x="6211887" y="646112"/>
            <a:ext cx="5305425" cy="5438775"/>
          </a:xfrm>
          <a:prstGeom prst="rect">
            <a:avLst/>
          </a:prstGeom>
        </p:spPr>
      </p:pic>
      <p:sp>
        <p:nvSpPr>
          <p:cNvPr id="6" name="Rectangle 5">
            <a:extLst>
              <a:ext uri="{FF2B5EF4-FFF2-40B4-BE49-F238E27FC236}">
                <a16:creationId xmlns:a16="http://schemas.microsoft.com/office/drawing/2014/main" id="{B89A3E5C-4897-42BB-8D45-B0C664558846}"/>
              </a:ext>
            </a:extLst>
          </p:cNvPr>
          <p:cNvSpPr/>
          <p:nvPr/>
        </p:nvSpPr>
        <p:spPr>
          <a:xfrm>
            <a:off x="6635751" y="3365499"/>
            <a:ext cx="3073400" cy="61325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7" name="Rectangle 6">
            <a:extLst>
              <a:ext uri="{FF2B5EF4-FFF2-40B4-BE49-F238E27FC236}">
                <a16:creationId xmlns:a16="http://schemas.microsoft.com/office/drawing/2014/main" id="{3C68C1B6-EF02-4CDA-AD2C-93A980057F71}"/>
              </a:ext>
            </a:extLst>
          </p:cNvPr>
          <p:cNvSpPr/>
          <p:nvPr/>
        </p:nvSpPr>
        <p:spPr>
          <a:xfrm>
            <a:off x="6211887" y="2630011"/>
            <a:ext cx="423863" cy="4560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690301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Tree>
    <p:extLst>
      <p:ext uri="{BB962C8B-B14F-4D97-AF65-F5344CB8AC3E}">
        <p14:creationId xmlns:p14="http://schemas.microsoft.com/office/powerpoint/2010/main" val="838948997"/>
      </p:ext>
    </p:extLst>
  </p:cSld>
  <p:clrMapOvr>
    <a:masterClrMapping/>
  </p:clrMapOvr>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CONTENT LAYOUTS">
  <a:themeElements>
    <a:clrScheme name="RA Brand">
      <a:dk1>
        <a:srgbClr val="000000"/>
      </a:dk1>
      <a:lt1>
        <a:srgbClr val="FFFFFF"/>
      </a:lt1>
      <a:dk2>
        <a:srgbClr val="CCCCCC"/>
      </a:dk2>
      <a:lt2>
        <a:srgbClr val="4C4C4C"/>
      </a:lt2>
      <a:accent1>
        <a:srgbClr val="CD163F"/>
      </a:accent1>
      <a:accent2>
        <a:srgbClr val="003E7E"/>
      </a:accent2>
      <a:accent3>
        <a:srgbClr val="F58024"/>
      </a:accent3>
      <a:accent4>
        <a:srgbClr val="00AEEF"/>
      </a:accent4>
      <a:accent5>
        <a:srgbClr val="F9C20A"/>
      </a:accent5>
      <a:accent6>
        <a:srgbClr val="77C14C"/>
      </a:accent6>
      <a:hlink>
        <a:srgbClr val="CD163F"/>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0" cap="flat">
          <a:no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square" rtlCol="0" anchor="t">
        <a:spAutoFit/>
      </a:bodyPr>
      <a:lstStyle>
        <a:defPPr marL="171450" indent="-171450" algn="l" defTabSz="914400">
          <a:buClr>
            <a:schemeClr val="bg2"/>
          </a:buClr>
          <a:buFont typeface="Arial" panose="020B0604020202020204" pitchFamily="34" charset="0"/>
          <a:buChar char="•"/>
          <a:tabLst/>
          <a:defRPr sz="1800" kern="0" dirty="0" smtClean="0">
            <a:solidFill>
              <a:schemeClr val="bg2"/>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77132DFA-237E-0F49-AC7D-7614E08D0872}" vid="{92C99052-2D40-A54A-9BD8-42278C19DC3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AA735EA34E804A8D88CBDF1D75478D" ma:contentTypeVersion="9" ma:contentTypeDescription="Create a new document." ma:contentTypeScope="" ma:versionID="7563024d72254cd6228df267b5192ac7">
  <xsd:schema xmlns:xsd="http://www.w3.org/2001/XMLSchema" xmlns:xs="http://www.w3.org/2001/XMLSchema" xmlns:p="http://schemas.microsoft.com/office/2006/metadata/properties" xmlns:ns3="cf7f2c2a-8069-4ddf-b2bb-a03f354924af" xmlns:ns4="4a22e21f-d7be-47f0-9a23-f47ebae14ebb" targetNamespace="http://schemas.microsoft.com/office/2006/metadata/properties" ma:root="true" ma:fieldsID="8a61916fd60da412619f80cfb98f3408" ns3:_="" ns4:_="">
    <xsd:import namespace="cf7f2c2a-8069-4ddf-b2bb-a03f354924af"/>
    <xsd:import namespace="4a22e21f-d7be-47f0-9a23-f47ebae14eb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7f2c2a-8069-4ddf-b2bb-a03f354924a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a22e21f-d7be-47f0-9a23-f47ebae14eb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EB3CCD-DEF7-49F4-AEBF-0BB8A4A0B3F3}">
  <ds:schemaRefs>
    <ds:schemaRef ds:uri="http://schemas.microsoft.com/office/2006/documentManagement/types"/>
    <ds:schemaRef ds:uri="http://purl.org/dc/terms/"/>
    <ds:schemaRef ds:uri="http://schemas.openxmlformats.org/package/2006/metadata/core-properties"/>
    <ds:schemaRef ds:uri="http://purl.org/dc/dcmitype/"/>
    <ds:schemaRef ds:uri="cf7f2c2a-8069-4ddf-b2bb-a03f354924af"/>
    <ds:schemaRef ds:uri="4a22e21f-d7be-47f0-9a23-f47ebae14ebb"/>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2F235B9E-E10B-46A9-97EF-A4A6C08A65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7f2c2a-8069-4ddf-b2bb-a03f354924af"/>
    <ds:schemaRef ds:uri="4a22e21f-d7be-47f0-9a23-f47ebae14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72448C-82AB-47DF-AC0B-7AE05FABB3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FSharp-teched-europe-2010-v2</Template>
  <TotalTime>33810</TotalTime>
  <Words>595</Words>
  <Application>Microsoft Office PowerPoint</Application>
  <PresentationFormat>Widescreen</PresentationFormat>
  <Paragraphs>86</Paragraphs>
  <Slides>25</Slides>
  <Notes>4</Notes>
  <HiddenSlides>0</HiddenSlides>
  <MMClips>0</MMClips>
  <ScaleCrop>false</ScaleCrop>
  <HeadingPairs>
    <vt:vector size="6" baseType="variant">
      <vt:variant>
        <vt:lpstr>Fonts Used</vt:lpstr>
      </vt:variant>
      <vt:variant>
        <vt:i4>17</vt:i4>
      </vt:variant>
      <vt:variant>
        <vt:lpstr>Theme</vt:lpstr>
      </vt:variant>
      <vt:variant>
        <vt:i4>13</vt:i4>
      </vt:variant>
      <vt:variant>
        <vt:lpstr>Slide Titles</vt:lpstr>
      </vt:variant>
      <vt:variant>
        <vt:i4>25</vt:i4>
      </vt:variant>
    </vt:vector>
  </HeadingPairs>
  <TitlesOfParts>
    <vt:vector size="55" baseType="lpstr">
      <vt:lpstr>apple color emoji</vt:lpstr>
      <vt:lpstr>-apple-system</vt:lpstr>
      <vt:lpstr>Arial</vt:lpstr>
      <vt:lpstr>Arial Narrow</vt:lpstr>
      <vt:lpstr>Barlow</vt:lpstr>
      <vt:lpstr>Calibri</vt:lpstr>
      <vt:lpstr>Candara</vt:lpstr>
      <vt:lpstr>Consolas</vt:lpstr>
      <vt:lpstr>Georgia Pro Cond Light</vt:lpstr>
      <vt:lpstr>helvetica neue</vt:lpstr>
      <vt:lpstr>Open Sans</vt:lpstr>
      <vt:lpstr>Segoe Light</vt:lpstr>
      <vt:lpstr>Segoe UI</vt:lpstr>
      <vt:lpstr>Segoe UI Light</vt:lpstr>
      <vt:lpstr>Speak Pro</vt:lpstr>
      <vt:lpstr>Stencil</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CONTENT LAYOUTS</vt:lpstr>
      <vt:lpstr>1_Office Theme</vt:lpstr>
      <vt:lpstr>3_Office Theme</vt:lpstr>
      <vt:lpstr>2_Office Theme</vt:lpstr>
      <vt:lpstr>RetrospectVTI</vt:lpstr>
      <vt:lpstr>PowerPoint Presentation</vt:lpstr>
      <vt:lpstr>Don teaches Guido F#</vt:lpstr>
      <vt:lpstr>PowerPoint Presentation</vt:lpstr>
      <vt:lpstr>PowerPoint Presentation</vt:lpstr>
      <vt:lpstr>Setup</vt:lpstr>
      <vt:lpstr>Setup</vt:lpstr>
      <vt:lpstr>Setup</vt:lpstr>
      <vt:lpstr>Setup - VS Code  Extensions</vt:lpstr>
      <vt:lpstr>PowerPoint Presentation</vt:lpstr>
      <vt:lpstr>PowerPoint Presentation</vt:lpstr>
      <vt:lpstr>PowerPoint Presentation</vt:lpstr>
      <vt:lpstr>Lessons from Tasks 1.*</vt:lpstr>
      <vt:lpstr>Lessons from Tasks 2.*</vt:lpstr>
      <vt:lpstr>Lessons from Tasks 3.*</vt:lpstr>
      <vt:lpstr>Lessons from Tasks 4.*</vt:lpstr>
      <vt:lpstr>Lessons from Tasks 5.*</vt:lpstr>
      <vt:lpstr>Other F# Language Discussion Points</vt:lpstr>
      <vt:lpstr>Python GCN</vt:lpstr>
      <vt:lpstr>PowerPoint Presentation</vt:lpstr>
      <vt:lpstr>Thanks for joining!</vt:lpstr>
      <vt:lpstr>Other slides</vt:lpstr>
      <vt:lpstr>PowerPoint Presentation</vt:lpstr>
      <vt:lpstr>F# get started</vt:lpstr>
      <vt:lpstr>F# for the backend</vt:lpstr>
      <vt:lpstr>F# for the frontend (JS)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586</cp:revision>
  <cp:lastPrinted>2010-05-11T05:02:34Z</cp:lastPrinted>
  <dcterms:created xsi:type="dcterms:W3CDTF">2010-11-09T11:20:14Z</dcterms:created>
  <dcterms:modified xsi:type="dcterms:W3CDTF">2021-07-20T13:58:49Z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0x010100F0AA735EA34E804A8D88CBDF1D75478D</vt:lpwstr>
  </property>
</Properties>
</file>